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pptx" ContentType="application/vnd.openxmlformats-officedocument.presentationml.presentation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0"/>
  </p:notesMasterIdLst>
  <p:sldIdLst>
    <p:sldId id="256" r:id="rId2"/>
    <p:sldId id="257" r:id="rId3"/>
    <p:sldId id="273" r:id="rId4"/>
    <p:sldId id="269" r:id="rId5"/>
    <p:sldId id="270" r:id="rId6"/>
    <p:sldId id="277" r:id="rId7"/>
    <p:sldId id="266" r:id="rId8"/>
    <p:sldId id="276" r:id="rId9"/>
  </p:sldIdLst>
  <p:sldSz cx="9144000" cy="5143500" type="screen16x9"/>
  <p:notesSz cx="6858000" cy="9144000"/>
  <p:embeddedFontLst>
    <p:embeddedFont>
      <p:font typeface="Poppins" charset="-18"/>
      <p:regular r:id="rId11"/>
      <p:bold r:id="rId12"/>
      <p:italic r:id="rId13"/>
      <p:boldItalic r:id="rId14"/>
    </p:embeddedFont>
    <p:embeddedFont>
      <p:font typeface="Neucha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59C"/>
    <a:srgbClr val="CBE0E3"/>
    <a:srgbClr val="BCE8F2"/>
  </p:clrMru>
</p:presentationPr>
</file>

<file path=ppt/tableStyles.xml><?xml version="1.0" encoding="utf-8"?>
<a:tblStyleLst xmlns:a="http://schemas.openxmlformats.org/drawingml/2006/main" def="{F6B2398A-770A-4B7A-8F44-C3D6D7A8E717}">
  <a:tblStyle styleId="{F6B2398A-770A-4B7A-8F44-C3D6D7A8E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086" y="-2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0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eb8266daf_0_1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6eb8266daf_0_1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6ea7d45174_0_3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6ea7d45174_0_3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ea7d45174_0_31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6ea7d45174_0_31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ea7d45174_0_31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ea7d45174_0_31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6ea7d45174_0_31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6ea7d45174_0_31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6ea7d45174_0_31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6ea7d45174_0_31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7350" y="-16675"/>
            <a:ext cx="9206300" cy="5191375"/>
          </a:xfrm>
          <a:custGeom>
            <a:avLst/>
            <a:gdLst/>
            <a:ahLst/>
            <a:cxnLst/>
            <a:rect l="l" t="t" r="r" b="b"/>
            <a:pathLst>
              <a:path w="368252" h="207655" extrusionOk="0">
                <a:moveTo>
                  <a:pt x="0" y="206561"/>
                </a:moveTo>
                <a:lnTo>
                  <a:pt x="367705" y="0"/>
                </a:lnTo>
                <a:lnTo>
                  <a:pt x="368252" y="207655"/>
                </a:lnTo>
                <a:close/>
              </a:path>
            </a:pathLst>
          </a:custGeom>
          <a:solidFill>
            <a:srgbClr val="FFC5BA"/>
          </a:solidFill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014500" y="1334400"/>
            <a:ext cx="4266000" cy="9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014500" y="3291325"/>
            <a:ext cx="315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5014500" y="2044800"/>
            <a:ext cx="4266000" cy="9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>
            <a:off x="-27350" y="-16675"/>
            <a:ext cx="9206300" cy="5191375"/>
          </a:xfrm>
          <a:custGeom>
            <a:avLst/>
            <a:gdLst/>
            <a:ahLst/>
            <a:cxnLst/>
            <a:rect l="l" t="t" r="r" b="b"/>
            <a:pathLst>
              <a:path w="368252" h="207655" extrusionOk="0">
                <a:moveTo>
                  <a:pt x="0" y="206561"/>
                </a:moveTo>
                <a:lnTo>
                  <a:pt x="367705" y="0"/>
                </a:lnTo>
                <a:lnTo>
                  <a:pt x="368252" y="207655"/>
                </a:lnTo>
                <a:close/>
              </a:path>
            </a:pathLst>
          </a:custGeom>
          <a:solidFill>
            <a:srgbClr val="FFC5BA"/>
          </a:solidFill>
          <a:ln>
            <a:noFill/>
          </a:ln>
        </p:spPr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504450" y="1040975"/>
            <a:ext cx="7359300" cy="3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7975">
              <a:spcBef>
                <a:spcPts val="0"/>
              </a:spcBef>
              <a:spcAft>
                <a:spcPts val="0"/>
              </a:spcAft>
              <a:buSzPts val="1250"/>
              <a:buChar char="●"/>
              <a:defRPr sz="1250"/>
            </a:lvl1pPr>
            <a:lvl2pPr marL="914400" lvl="1" indent="-307975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2pPr>
            <a:lvl3pPr marL="1371600" lvl="2" indent="-307975"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3pPr>
            <a:lvl4pPr marL="1828800" lvl="3" indent="-307975"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4pPr>
            <a:lvl5pPr marL="2286000" lvl="4" indent="-307975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5pPr>
            <a:lvl6pPr marL="2743200" lvl="5" indent="-307975"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6pPr>
            <a:lvl7pPr marL="3200400" lvl="6" indent="-307975"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7pPr>
            <a:lvl8pPr marL="3657600" lvl="7" indent="-307975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8pPr>
            <a:lvl9pPr marL="4114800" lvl="8" indent="-307975">
              <a:spcBef>
                <a:spcPts val="1600"/>
              </a:spcBef>
              <a:spcAft>
                <a:spcPts val="1600"/>
              </a:spcAft>
              <a:buSzPts val="1250"/>
              <a:buChar char="■"/>
              <a:defRPr sz="125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254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254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-17225" y="1378500"/>
            <a:ext cx="6616800" cy="37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212500" y="1803975"/>
            <a:ext cx="3273600" cy="24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254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311700" y="254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2"/>
          </p:nvPr>
        </p:nvSpPr>
        <p:spPr>
          <a:xfrm>
            <a:off x="824050" y="1885864"/>
            <a:ext cx="2284200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824050" y="2278425"/>
            <a:ext cx="228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3" hasCustomPrompt="1"/>
          </p:nvPr>
        </p:nvSpPr>
        <p:spPr>
          <a:xfrm>
            <a:off x="824050" y="1303625"/>
            <a:ext cx="22842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4"/>
          </p:nvPr>
        </p:nvSpPr>
        <p:spPr>
          <a:xfrm>
            <a:off x="3429900" y="1885864"/>
            <a:ext cx="2284200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5"/>
          </p:nvPr>
        </p:nvSpPr>
        <p:spPr>
          <a:xfrm>
            <a:off x="3429900" y="2278425"/>
            <a:ext cx="228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6" hasCustomPrompt="1"/>
          </p:nvPr>
        </p:nvSpPr>
        <p:spPr>
          <a:xfrm>
            <a:off x="3429900" y="1303625"/>
            <a:ext cx="22842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7"/>
          </p:nvPr>
        </p:nvSpPr>
        <p:spPr>
          <a:xfrm>
            <a:off x="6035750" y="1885864"/>
            <a:ext cx="2284200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8"/>
          </p:nvPr>
        </p:nvSpPr>
        <p:spPr>
          <a:xfrm>
            <a:off x="6035750" y="2278425"/>
            <a:ext cx="228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9" hasCustomPrompt="1"/>
          </p:nvPr>
        </p:nvSpPr>
        <p:spPr>
          <a:xfrm>
            <a:off x="6035750" y="1303625"/>
            <a:ext cx="22842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13"/>
          </p:nvPr>
        </p:nvSpPr>
        <p:spPr>
          <a:xfrm>
            <a:off x="824050" y="3651654"/>
            <a:ext cx="2284200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4"/>
          </p:nvPr>
        </p:nvSpPr>
        <p:spPr>
          <a:xfrm>
            <a:off x="824050" y="4044215"/>
            <a:ext cx="228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5" hasCustomPrompt="1"/>
          </p:nvPr>
        </p:nvSpPr>
        <p:spPr>
          <a:xfrm>
            <a:off x="824050" y="3069415"/>
            <a:ext cx="22842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6"/>
          </p:nvPr>
        </p:nvSpPr>
        <p:spPr>
          <a:xfrm>
            <a:off x="3429900" y="3651654"/>
            <a:ext cx="2284200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7"/>
          </p:nvPr>
        </p:nvSpPr>
        <p:spPr>
          <a:xfrm>
            <a:off x="3429900" y="4044215"/>
            <a:ext cx="228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8" hasCustomPrompt="1"/>
          </p:nvPr>
        </p:nvSpPr>
        <p:spPr>
          <a:xfrm>
            <a:off x="3429900" y="3069415"/>
            <a:ext cx="22842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19"/>
          </p:nvPr>
        </p:nvSpPr>
        <p:spPr>
          <a:xfrm>
            <a:off x="6035750" y="3651654"/>
            <a:ext cx="2284200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20"/>
          </p:nvPr>
        </p:nvSpPr>
        <p:spPr>
          <a:xfrm>
            <a:off x="6035750" y="4044215"/>
            <a:ext cx="228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1" hasCustomPrompt="1"/>
          </p:nvPr>
        </p:nvSpPr>
        <p:spPr>
          <a:xfrm>
            <a:off x="6035750" y="3069415"/>
            <a:ext cx="22842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CAPTION_ONL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 flipH="1">
            <a:off x="4575900" y="0"/>
            <a:ext cx="4568100" cy="51435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254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 idx="2" hasCustomPrompt="1"/>
          </p:nvPr>
        </p:nvSpPr>
        <p:spPr>
          <a:xfrm>
            <a:off x="906433" y="1352100"/>
            <a:ext cx="1418400" cy="8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 idx="3" hasCustomPrompt="1"/>
          </p:nvPr>
        </p:nvSpPr>
        <p:spPr>
          <a:xfrm>
            <a:off x="906433" y="2481500"/>
            <a:ext cx="1418400" cy="8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 idx="4" hasCustomPrompt="1"/>
          </p:nvPr>
        </p:nvSpPr>
        <p:spPr>
          <a:xfrm>
            <a:off x="906433" y="3610900"/>
            <a:ext cx="1418400" cy="8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HEADER_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 flipH="1">
            <a:off x="5990100" y="-13675"/>
            <a:ext cx="3153900" cy="51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792225" y="2379450"/>
            <a:ext cx="414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792225" y="3291025"/>
            <a:ext cx="3464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 idx="2" hasCustomPrompt="1"/>
          </p:nvPr>
        </p:nvSpPr>
        <p:spPr>
          <a:xfrm>
            <a:off x="792225" y="963550"/>
            <a:ext cx="3464700" cy="12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_ONLY_1_1_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254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title" idx="2"/>
          </p:nvPr>
        </p:nvSpPr>
        <p:spPr>
          <a:xfrm>
            <a:off x="877268" y="3090225"/>
            <a:ext cx="2213700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1"/>
          </p:nvPr>
        </p:nvSpPr>
        <p:spPr>
          <a:xfrm>
            <a:off x="877268" y="3635225"/>
            <a:ext cx="22137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title" idx="3"/>
          </p:nvPr>
        </p:nvSpPr>
        <p:spPr>
          <a:xfrm>
            <a:off x="3465150" y="3090225"/>
            <a:ext cx="2213700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4"/>
          </p:nvPr>
        </p:nvSpPr>
        <p:spPr>
          <a:xfrm>
            <a:off x="3465150" y="3635225"/>
            <a:ext cx="22137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title" idx="5"/>
          </p:nvPr>
        </p:nvSpPr>
        <p:spPr>
          <a:xfrm>
            <a:off x="6053032" y="3090225"/>
            <a:ext cx="2213700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6"/>
          </p:nvPr>
        </p:nvSpPr>
        <p:spPr>
          <a:xfrm>
            <a:off x="6053032" y="3635225"/>
            <a:ext cx="22137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8" r:id="rId5"/>
    <p:sldLayoutId id="2147483659" r:id="rId6"/>
    <p:sldLayoutId id="2147483663" r:id="rId7"/>
    <p:sldLayoutId id="2147483665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nJQ9NCW-jU&amp;t=4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ight Triangle 315"/>
          <p:cNvSpPr/>
          <p:nvPr/>
        </p:nvSpPr>
        <p:spPr>
          <a:xfrm flipH="1">
            <a:off x="-71470" y="0"/>
            <a:ext cx="9215470" cy="5143500"/>
          </a:xfrm>
          <a:prstGeom prst="rtTriangle">
            <a:avLst/>
          </a:prstGeom>
          <a:solidFill>
            <a:srgbClr val="F2D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ight Triangle 312"/>
          <p:cNvSpPr/>
          <p:nvPr/>
        </p:nvSpPr>
        <p:spPr>
          <a:xfrm>
            <a:off x="-32" y="-18"/>
            <a:ext cx="8647200" cy="517320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Subtitle 2"/>
          <p:cNvSpPr txBox="1">
            <a:spLocks/>
          </p:cNvSpPr>
          <p:nvPr/>
        </p:nvSpPr>
        <p:spPr>
          <a:xfrm>
            <a:off x="142844" y="3214692"/>
            <a:ext cx="805818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None/>
              <a:tabLst/>
              <a:defRPr/>
            </a:pPr>
            <a:r>
              <a:rPr kumimoji="0" lang="sr-Cyrl-R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Poppins"/>
                <a:cs typeface="Arial" pitchFamily="34" charset="0"/>
                <a:sym typeface="Poppins"/>
              </a:rPr>
              <a:t>Пројекат школа: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None/>
              <a:tabLst/>
              <a:defRPr/>
            </a:pPr>
            <a:r>
              <a:rPr kumimoji="0" lang="sr-Cyrl-R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Poppins"/>
                <a:cs typeface="Arial" pitchFamily="34" charset="0"/>
                <a:sym typeface="Poppins"/>
              </a:rPr>
              <a:t>ОШ”Карађорђе” Г.Матејевац, 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None/>
              <a:tabLst/>
              <a:defRPr/>
            </a:pPr>
            <a:r>
              <a:rPr kumimoji="0" lang="sr-Cyrl-R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Poppins"/>
                <a:cs typeface="Arial" pitchFamily="34" charset="0"/>
                <a:sym typeface="Poppins"/>
              </a:rPr>
              <a:t>ОШ”Бубањски хероји” Ниш, 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None/>
              <a:tabLst/>
              <a:defRPr/>
            </a:pPr>
            <a:r>
              <a:rPr kumimoji="0" lang="sr-Cyrl-R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Poppins"/>
                <a:cs typeface="Arial" pitchFamily="34" charset="0"/>
                <a:sym typeface="Poppins"/>
              </a:rPr>
              <a:t>СШ “Школа моде и лепоте” Ниш                                                          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None/>
              <a:tabLst/>
              <a:defRPr/>
            </a:pPr>
            <a:endParaRPr kumimoji="0" lang="sr-Cyrl-RS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Poppins"/>
              <a:cs typeface="Arial" pitchFamily="34" charset="0"/>
              <a:sym typeface="Poppins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None/>
              <a:tabLst/>
              <a:defRPr/>
            </a:pPr>
            <a:r>
              <a:rPr kumimoji="0" lang="sr-Cyrl-R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Poppins"/>
                <a:cs typeface="Arial" pitchFamily="34" charset="0"/>
                <a:sym typeface="Poppins"/>
              </a:rPr>
              <a:t>Наставник ликовне културе: Ана Ристић, ОШ”Карађорђе” Г.Матејевац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None/>
              <a:tabLst/>
              <a:defRPr/>
            </a:pPr>
            <a:r>
              <a:rPr kumimoji="0" lang="sr-Cyrl-R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Poppins"/>
                <a:cs typeface="Arial" pitchFamily="34" charset="0"/>
                <a:sym typeface="Poppins"/>
              </a:rPr>
              <a:t>Наставник ликовне културе: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Poppins"/>
                <a:cs typeface="Arial" pitchFamily="34" charset="0"/>
                <a:sym typeface="Poppins"/>
              </a:rPr>
              <a:t> </a:t>
            </a:r>
            <a:r>
              <a:rPr kumimoji="0" lang="sr-Cyrl-R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Poppins"/>
                <a:cs typeface="Arial" pitchFamily="34" charset="0"/>
                <a:sym typeface="Poppins"/>
              </a:rPr>
              <a:t>Ивана Вујић, ОШ”Бубањски хероји” Ниш 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None/>
              <a:tabLst/>
              <a:defRPr/>
            </a:pPr>
            <a:r>
              <a:rPr kumimoji="0" lang="sr-Cyrl-R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Poppins"/>
                <a:cs typeface="Arial" pitchFamily="34" charset="0"/>
                <a:sym typeface="Poppins"/>
              </a:rPr>
              <a:t>Професор књижевности: Радмила Николић , СШ “Школа моде и лепоте” Ниш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Poppins"/>
              <a:cs typeface="Arial" pitchFamily="34" charset="0"/>
              <a:sym typeface="Poppins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4" name="Rectangle 313"/>
          <p:cNvSpPr/>
          <p:nvPr/>
        </p:nvSpPr>
        <p:spPr>
          <a:xfrm>
            <a:off x="0" y="-18"/>
            <a:ext cx="9162000" cy="11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oogle Shape;482;p39"/>
          <p:cNvGrpSpPr/>
          <p:nvPr/>
        </p:nvGrpSpPr>
        <p:grpSpPr>
          <a:xfrm rot="951138">
            <a:off x="4499990" y="664901"/>
            <a:ext cx="4091884" cy="4033343"/>
            <a:chOff x="1492450" y="257775"/>
            <a:chExt cx="4795525" cy="5053700"/>
          </a:xfrm>
        </p:grpSpPr>
        <p:sp>
          <p:nvSpPr>
            <p:cNvPr id="108" name="Google Shape;483;p39"/>
            <p:cNvSpPr/>
            <p:nvPr/>
          </p:nvSpPr>
          <p:spPr>
            <a:xfrm>
              <a:off x="1492450" y="1773700"/>
              <a:ext cx="296075" cy="3014900"/>
            </a:xfrm>
            <a:custGeom>
              <a:avLst/>
              <a:gdLst/>
              <a:ahLst/>
              <a:cxnLst/>
              <a:rect l="l" t="t" r="r" b="b"/>
              <a:pathLst>
                <a:path w="11843" h="120596" extrusionOk="0">
                  <a:moveTo>
                    <a:pt x="4149" y="1"/>
                  </a:moveTo>
                  <a:cubicBezTo>
                    <a:pt x="1858" y="1"/>
                    <a:pt x="0" y="1858"/>
                    <a:pt x="0" y="4150"/>
                  </a:cubicBezTo>
                  <a:lnTo>
                    <a:pt x="0" y="116447"/>
                  </a:lnTo>
                  <a:cubicBezTo>
                    <a:pt x="0" y="118737"/>
                    <a:pt x="1858" y="120595"/>
                    <a:pt x="4149" y="120595"/>
                  </a:cubicBezTo>
                  <a:lnTo>
                    <a:pt x="11843" y="120595"/>
                  </a:lnTo>
                  <a:lnTo>
                    <a:pt x="118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4;p39"/>
            <p:cNvSpPr/>
            <p:nvPr/>
          </p:nvSpPr>
          <p:spPr>
            <a:xfrm>
              <a:off x="1569425" y="1773700"/>
              <a:ext cx="296075" cy="3014900"/>
            </a:xfrm>
            <a:custGeom>
              <a:avLst/>
              <a:gdLst/>
              <a:ahLst/>
              <a:cxnLst/>
              <a:rect l="l" t="t" r="r" b="b"/>
              <a:pathLst>
                <a:path w="11843" h="120596" extrusionOk="0">
                  <a:moveTo>
                    <a:pt x="4149" y="1"/>
                  </a:moveTo>
                  <a:cubicBezTo>
                    <a:pt x="1857" y="1"/>
                    <a:pt x="0" y="1858"/>
                    <a:pt x="0" y="4150"/>
                  </a:cubicBezTo>
                  <a:lnTo>
                    <a:pt x="0" y="116447"/>
                  </a:lnTo>
                  <a:cubicBezTo>
                    <a:pt x="0" y="118737"/>
                    <a:pt x="1857" y="120595"/>
                    <a:pt x="4149" y="120595"/>
                  </a:cubicBezTo>
                  <a:lnTo>
                    <a:pt x="11843" y="120595"/>
                  </a:lnTo>
                  <a:lnTo>
                    <a:pt x="11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5;p39"/>
            <p:cNvSpPr/>
            <p:nvPr/>
          </p:nvSpPr>
          <p:spPr>
            <a:xfrm>
              <a:off x="1883200" y="1659400"/>
              <a:ext cx="2050375" cy="3238950"/>
            </a:xfrm>
            <a:custGeom>
              <a:avLst/>
              <a:gdLst/>
              <a:ahLst/>
              <a:cxnLst/>
              <a:rect l="l" t="t" r="r" b="b"/>
              <a:pathLst>
                <a:path w="82015" h="129558" extrusionOk="0">
                  <a:moveTo>
                    <a:pt x="1689" y="0"/>
                  </a:moveTo>
                  <a:cubicBezTo>
                    <a:pt x="579" y="0"/>
                    <a:pt x="1" y="11"/>
                    <a:pt x="1" y="11"/>
                  </a:cubicBezTo>
                  <a:lnTo>
                    <a:pt x="1" y="129483"/>
                  </a:lnTo>
                  <a:cubicBezTo>
                    <a:pt x="1" y="129483"/>
                    <a:pt x="2608" y="129558"/>
                    <a:pt x="6983" y="129558"/>
                  </a:cubicBezTo>
                  <a:cubicBezTo>
                    <a:pt x="22342" y="129558"/>
                    <a:pt x="59485" y="128634"/>
                    <a:pt x="82015" y="120300"/>
                  </a:cubicBezTo>
                  <a:lnTo>
                    <a:pt x="82015" y="8710"/>
                  </a:lnTo>
                  <a:cubicBezTo>
                    <a:pt x="82015" y="8710"/>
                    <a:pt x="67652" y="4876"/>
                    <a:pt x="41960" y="2294"/>
                  </a:cubicBezTo>
                  <a:cubicBezTo>
                    <a:pt x="21110" y="198"/>
                    <a:pt x="6468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6;p39"/>
            <p:cNvSpPr/>
            <p:nvPr/>
          </p:nvSpPr>
          <p:spPr>
            <a:xfrm>
              <a:off x="2061675" y="1828225"/>
              <a:ext cx="1681825" cy="207700"/>
            </a:xfrm>
            <a:custGeom>
              <a:avLst/>
              <a:gdLst/>
              <a:ahLst/>
              <a:cxnLst/>
              <a:rect l="l" t="t" r="r" b="b"/>
              <a:pathLst>
                <a:path w="67273" h="8308" extrusionOk="0">
                  <a:moveTo>
                    <a:pt x="0" y="1"/>
                  </a:moveTo>
                  <a:lnTo>
                    <a:pt x="0" y="2484"/>
                  </a:lnTo>
                  <a:cubicBezTo>
                    <a:pt x="379" y="2484"/>
                    <a:pt x="38325" y="2552"/>
                    <a:pt x="66779" y="8308"/>
                  </a:cubicBezTo>
                  <a:lnTo>
                    <a:pt x="67273" y="5875"/>
                  </a:lnTo>
                  <a:cubicBezTo>
                    <a:pt x="38570" y="69"/>
                    <a:pt x="383" y="1"/>
                    <a:pt x="0" y="1"/>
                  </a:cubicBez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7;p39"/>
            <p:cNvSpPr/>
            <p:nvPr/>
          </p:nvSpPr>
          <p:spPr>
            <a:xfrm>
              <a:off x="2061675" y="2004825"/>
              <a:ext cx="1681125" cy="190775"/>
            </a:xfrm>
            <a:custGeom>
              <a:avLst/>
              <a:gdLst/>
              <a:ahLst/>
              <a:cxnLst/>
              <a:rect l="l" t="t" r="r" b="b"/>
              <a:pathLst>
                <a:path w="67245" h="7631" extrusionOk="0">
                  <a:moveTo>
                    <a:pt x="0" y="1"/>
                  </a:moveTo>
                  <a:lnTo>
                    <a:pt x="0" y="2484"/>
                  </a:lnTo>
                  <a:cubicBezTo>
                    <a:pt x="380" y="2484"/>
                    <a:pt x="38369" y="2543"/>
                    <a:pt x="66807" y="7631"/>
                  </a:cubicBezTo>
                  <a:lnTo>
                    <a:pt x="67245" y="5187"/>
                  </a:lnTo>
                  <a:cubicBezTo>
                    <a:pt x="38591" y="60"/>
                    <a:pt x="383" y="1"/>
                    <a:pt x="0" y="1"/>
                  </a:cubicBez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8;p39"/>
            <p:cNvSpPr/>
            <p:nvPr/>
          </p:nvSpPr>
          <p:spPr>
            <a:xfrm>
              <a:off x="2061675" y="2181425"/>
              <a:ext cx="1680425" cy="173825"/>
            </a:xfrm>
            <a:custGeom>
              <a:avLst/>
              <a:gdLst/>
              <a:ahLst/>
              <a:cxnLst/>
              <a:rect l="l" t="t" r="r" b="b"/>
              <a:pathLst>
                <a:path w="67217" h="6953" extrusionOk="0">
                  <a:moveTo>
                    <a:pt x="0" y="0"/>
                  </a:moveTo>
                  <a:lnTo>
                    <a:pt x="0" y="2483"/>
                  </a:lnTo>
                  <a:cubicBezTo>
                    <a:pt x="380" y="2483"/>
                    <a:pt x="38425" y="2535"/>
                    <a:pt x="66835" y="6953"/>
                  </a:cubicBezTo>
                  <a:lnTo>
                    <a:pt x="67217" y="4499"/>
                  </a:lnTo>
                  <a:cubicBezTo>
                    <a:pt x="38613" y="51"/>
                    <a:pt x="383" y="0"/>
                    <a:pt x="0" y="0"/>
                  </a:cubicBez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;p39"/>
            <p:cNvSpPr/>
            <p:nvPr/>
          </p:nvSpPr>
          <p:spPr>
            <a:xfrm>
              <a:off x="2061675" y="2358000"/>
              <a:ext cx="1679725" cy="156875"/>
            </a:xfrm>
            <a:custGeom>
              <a:avLst/>
              <a:gdLst/>
              <a:ahLst/>
              <a:cxnLst/>
              <a:rect l="l" t="t" r="r" b="b"/>
              <a:pathLst>
                <a:path w="67189" h="6275" extrusionOk="0">
                  <a:moveTo>
                    <a:pt x="0" y="0"/>
                  </a:moveTo>
                  <a:lnTo>
                    <a:pt x="0" y="2483"/>
                  </a:lnTo>
                  <a:cubicBezTo>
                    <a:pt x="382" y="2483"/>
                    <a:pt x="38470" y="2528"/>
                    <a:pt x="66864" y="6274"/>
                  </a:cubicBezTo>
                  <a:lnTo>
                    <a:pt x="67188" y="3813"/>
                  </a:lnTo>
                  <a:cubicBezTo>
                    <a:pt x="38635" y="44"/>
                    <a:pt x="384" y="0"/>
                    <a:pt x="0" y="0"/>
                  </a:cubicBez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90;p39"/>
            <p:cNvSpPr/>
            <p:nvPr/>
          </p:nvSpPr>
          <p:spPr>
            <a:xfrm>
              <a:off x="2061675" y="2534575"/>
              <a:ext cx="1679025" cy="139925"/>
            </a:xfrm>
            <a:custGeom>
              <a:avLst/>
              <a:gdLst/>
              <a:ahLst/>
              <a:cxnLst/>
              <a:rect l="l" t="t" r="r" b="b"/>
              <a:pathLst>
                <a:path w="67161" h="5597" extrusionOk="0">
                  <a:moveTo>
                    <a:pt x="0" y="1"/>
                  </a:moveTo>
                  <a:lnTo>
                    <a:pt x="0" y="2484"/>
                  </a:lnTo>
                  <a:cubicBezTo>
                    <a:pt x="383" y="2484"/>
                    <a:pt x="38523" y="2520"/>
                    <a:pt x="66892" y="5596"/>
                  </a:cubicBezTo>
                  <a:lnTo>
                    <a:pt x="67160" y="3127"/>
                  </a:lnTo>
                  <a:cubicBezTo>
                    <a:pt x="38655" y="37"/>
                    <a:pt x="384" y="1"/>
                    <a:pt x="0" y="1"/>
                  </a:cubicBez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91;p39"/>
            <p:cNvSpPr/>
            <p:nvPr/>
          </p:nvSpPr>
          <p:spPr>
            <a:xfrm>
              <a:off x="2061675" y="2711175"/>
              <a:ext cx="1678300" cy="122900"/>
            </a:xfrm>
            <a:custGeom>
              <a:avLst/>
              <a:gdLst/>
              <a:ahLst/>
              <a:cxnLst/>
              <a:rect l="l" t="t" r="r" b="b"/>
              <a:pathLst>
                <a:path w="67132" h="4916" extrusionOk="0">
                  <a:moveTo>
                    <a:pt x="0" y="0"/>
                  </a:moveTo>
                  <a:lnTo>
                    <a:pt x="0" y="2484"/>
                  </a:lnTo>
                  <a:cubicBezTo>
                    <a:pt x="383" y="2484"/>
                    <a:pt x="38573" y="2512"/>
                    <a:pt x="66921" y="4916"/>
                  </a:cubicBezTo>
                  <a:lnTo>
                    <a:pt x="67131" y="2442"/>
                  </a:lnTo>
                  <a:cubicBezTo>
                    <a:pt x="38677" y="29"/>
                    <a:pt x="384" y="0"/>
                    <a:pt x="0" y="0"/>
                  </a:cubicBez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92;p39"/>
            <p:cNvSpPr/>
            <p:nvPr/>
          </p:nvSpPr>
          <p:spPr>
            <a:xfrm>
              <a:off x="2061675" y="2887750"/>
              <a:ext cx="1677550" cy="105925"/>
            </a:xfrm>
            <a:custGeom>
              <a:avLst/>
              <a:gdLst/>
              <a:ahLst/>
              <a:cxnLst/>
              <a:rect l="l" t="t" r="r" b="b"/>
              <a:pathLst>
                <a:path w="67102" h="4237" extrusionOk="0">
                  <a:moveTo>
                    <a:pt x="0" y="0"/>
                  </a:moveTo>
                  <a:lnTo>
                    <a:pt x="0" y="2483"/>
                  </a:lnTo>
                  <a:cubicBezTo>
                    <a:pt x="384" y="2483"/>
                    <a:pt x="38623" y="2504"/>
                    <a:pt x="66950" y="4236"/>
                  </a:cubicBezTo>
                  <a:lnTo>
                    <a:pt x="67102" y="1758"/>
                  </a:lnTo>
                  <a:cubicBezTo>
                    <a:pt x="38699" y="21"/>
                    <a:pt x="384" y="0"/>
                    <a:pt x="0" y="0"/>
                  </a:cubicBez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93;p39"/>
            <p:cNvSpPr/>
            <p:nvPr/>
          </p:nvSpPr>
          <p:spPr>
            <a:xfrm>
              <a:off x="2061675" y="3064325"/>
              <a:ext cx="1676825" cy="88925"/>
            </a:xfrm>
            <a:custGeom>
              <a:avLst/>
              <a:gdLst/>
              <a:ahLst/>
              <a:cxnLst/>
              <a:rect l="l" t="t" r="r" b="b"/>
              <a:pathLst>
                <a:path w="67073" h="3557" extrusionOk="0">
                  <a:moveTo>
                    <a:pt x="0" y="1"/>
                  </a:moveTo>
                  <a:lnTo>
                    <a:pt x="0" y="2484"/>
                  </a:lnTo>
                  <a:cubicBezTo>
                    <a:pt x="384" y="2484"/>
                    <a:pt x="38673" y="2496"/>
                    <a:pt x="66979" y="3556"/>
                  </a:cubicBezTo>
                  <a:lnTo>
                    <a:pt x="67073" y="1074"/>
                  </a:lnTo>
                  <a:cubicBezTo>
                    <a:pt x="38719" y="13"/>
                    <a:pt x="385" y="1"/>
                    <a:pt x="0" y="1"/>
                  </a:cubicBez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94;p39"/>
            <p:cNvSpPr/>
            <p:nvPr/>
          </p:nvSpPr>
          <p:spPr>
            <a:xfrm>
              <a:off x="2061675" y="3240900"/>
              <a:ext cx="1676100" cy="71875"/>
            </a:xfrm>
            <a:custGeom>
              <a:avLst/>
              <a:gdLst/>
              <a:ahLst/>
              <a:cxnLst/>
              <a:rect l="l" t="t" r="r" b="b"/>
              <a:pathLst>
                <a:path w="67044" h="2875" extrusionOk="0">
                  <a:moveTo>
                    <a:pt x="0" y="1"/>
                  </a:moveTo>
                  <a:lnTo>
                    <a:pt x="0" y="2485"/>
                  </a:lnTo>
                  <a:cubicBezTo>
                    <a:pt x="384" y="2485"/>
                    <a:pt x="38722" y="2489"/>
                    <a:pt x="67009" y="2875"/>
                  </a:cubicBezTo>
                  <a:lnTo>
                    <a:pt x="67043" y="391"/>
                  </a:lnTo>
                  <a:cubicBezTo>
                    <a:pt x="38741" y="5"/>
                    <a:pt x="385" y="1"/>
                    <a:pt x="0" y="1"/>
                  </a:cubicBez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95;p39"/>
            <p:cNvSpPr/>
            <p:nvPr/>
          </p:nvSpPr>
          <p:spPr>
            <a:xfrm>
              <a:off x="2061675" y="3410200"/>
              <a:ext cx="1675975" cy="69400"/>
            </a:xfrm>
            <a:custGeom>
              <a:avLst/>
              <a:gdLst/>
              <a:ahLst/>
              <a:cxnLst/>
              <a:rect l="l" t="t" r="r" b="b"/>
              <a:pathLst>
                <a:path w="67039" h="2776" extrusionOk="0">
                  <a:moveTo>
                    <a:pt x="67013" y="1"/>
                  </a:moveTo>
                  <a:cubicBezTo>
                    <a:pt x="38760" y="289"/>
                    <a:pt x="385" y="292"/>
                    <a:pt x="0" y="292"/>
                  </a:cubicBezTo>
                  <a:lnTo>
                    <a:pt x="0" y="2775"/>
                  </a:lnTo>
                  <a:cubicBezTo>
                    <a:pt x="385" y="2775"/>
                    <a:pt x="38773" y="2772"/>
                    <a:pt x="67039" y="2484"/>
                  </a:cubicBezTo>
                  <a:lnTo>
                    <a:pt x="67013" y="1"/>
                  </a:ln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6;p39"/>
            <p:cNvSpPr/>
            <p:nvPr/>
          </p:nvSpPr>
          <p:spPr>
            <a:xfrm>
              <a:off x="2061675" y="3569750"/>
              <a:ext cx="1676725" cy="86450"/>
            </a:xfrm>
            <a:custGeom>
              <a:avLst/>
              <a:gdLst/>
              <a:ahLst/>
              <a:cxnLst/>
              <a:rect l="l" t="t" r="r" b="b"/>
              <a:pathLst>
                <a:path w="67069" h="3458" extrusionOk="0">
                  <a:moveTo>
                    <a:pt x="66984" y="0"/>
                  </a:moveTo>
                  <a:cubicBezTo>
                    <a:pt x="38783" y="962"/>
                    <a:pt x="385" y="974"/>
                    <a:pt x="0" y="974"/>
                  </a:cubicBezTo>
                  <a:lnTo>
                    <a:pt x="0" y="3457"/>
                  </a:lnTo>
                  <a:cubicBezTo>
                    <a:pt x="385" y="3457"/>
                    <a:pt x="38824" y="3446"/>
                    <a:pt x="67068" y="2482"/>
                  </a:cubicBezTo>
                  <a:lnTo>
                    <a:pt x="66984" y="0"/>
                  </a:ln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97;p39"/>
            <p:cNvSpPr/>
            <p:nvPr/>
          </p:nvSpPr>
          <p:spPr>
            <a:xfrm>
              <a:off x="2061675" y="3729325"/>
              <a:ext cx="1677450" cy="103425"/>
            </a:xfrm>
            <a:custGeom>
              <a:avLst/>
              <a:gdLst/>
              <a:ahLst/>
              <a:cxnLst/>
              <a:rect l="l" t="t" r="r" b="b"/>
              <a:pathLst>
                <a:path w="67098" h="4137" extrusionOk="0">
                  <a:moveTo>
                    <a:pt x="66955" y="0"/>
                  </a:moveTo>
                  <a:cubicBezTo>
                    <a:pt x="38805" y="1635"/>
                    <a:pt x="385" y="1654"/>
                    <a:pt x="0" y="1654"/>
                  </a:cubicBezTo>
                  <a:lnTo>
                    <a:pt x="0" y="4137"/>
                  </a:lnTo>
                  <a:cubicBezTo>
                    <a:pt x="386" y="4137"/>
                    <a:pt x="38875" y="4118"/>
                    <a:pt x="67097" y="2480"/>
                  </a:cubicBezTo>
                  <a:lnTo>
                    <a:pt x="66955" y="0"/>
                  </a:ln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8;p39"/>
            <p:cNvSpPr/>
            <p:nvPr/>
          </p:nvSpPr>
          <p:spPr>
            <a:xfrm>
              <a:off x="2061675" y="3888900"/>
              <a:ext cx="1678200" cy="120450"/>
            </a:xfrm>
            <a:custGeom>
              <a:avLst/>
              <a:gdLst/>
              <a:ahLst/>
              <a:cxnLst/>
              <a:rect l="l" t="t" r="r" b="b"/>
              <a:pathLst>
                <a:path w="67128" h="4818" extrusionOk="0">
                  <a:moveTo>
                    <a:pt x="66924" y="1"/>
                  </a:moveTo>
                  <a:cubicBezTo>
                    <a:pt x="38825" y="2307"/>
                    <a:pt x="385" y="2334"/>
                    <a:pt x="0" y="2334"/>
                  </a:cubicBezTo>
                  <a:lnTo>
                    <a:pt x="0" y="4817"/>
                  </a:lnTo>
                  <a:cubicBezTo>
                    <a:pt x="386" y="4817"/>
                    <a:pt x="38927" y="4791"/>
                    <a:pt x="67128" y="2475"/>
                  </a:cubicBezTo>
                  <a:lnTo>
                    <a:pt x="66924" y="1"/>
                  </a:ln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9;p39"/>
            <p:cNvSpPr/>
            <p:nvPr/>
          </p:nvSpPr>
          <p:spPr>
            <a:xfrm>
              <a:off x="2061675" y="4048500"/>
              <a:ext cx="1678925" cy="137450"/>
            </a:xfrm>
            <a:custGeom>
              <a:avLst/>
              <a:gdLst/>
              <a:ahLst/>
              <a:cxnLst/>
              <a:rect l="l" t="t" r="r" b="b"/>
              <a:pathLst>
                <a:path w="67157" h="5498" extrusionOk="0">
                  <a:moveTo>
                    <a:pt x="66895" y="0"/>
                  </a:moveTo>
                  <a:cubicBezTo>
                    <a:pt x="38848" y="2978"/>
                    <a:pt x="385" y="3013"/>
                    <a:pt x="0" y="3013"/>
                  </a:cubicBezTo>
                  <a:lnTo>
                    <a:pt x="0" y="5497"/>
                  </a:lnTo>
                  <a:cubicBezTo>
                    <a:pt x="387" y="5497"/>
                    <a:pt x="38978" y="5462"/>
                    <a:pt x="67157" y="2469"/>
                  </a:cubicBezTo>
                  <a:lnTo>
                    <a:pt x="66895" y="0"/>
                  </a:ln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00;p39"/>
            <p:cNvSpPr/>
            <p:nvPr/>
          </p:nvSpPr>
          <p:spPr>
            <a:xfrm>
              <a:off x="2061675" y="4208125"/>
              <a:ext cx="1679675" cy="154375"/>
            </a:xfrm>
            <a:custGeom>
              <a:avLst/>
              <a:gdLst/>
              <a:ahLst/>
              <a:cxnLst/>
              <a:rect l="l" t="t" r="r" b="b"/>
              <a:pathLst>
                <a:path w="67187" h="6175" extrusionOk="0">
                  <a:moveTo>
                    <a:pt x="66866" y="0"/>
                  </a:moveTo>
                  <a:cubicBezTo>
                    <a:pt x="38869" y="3649"/>
                    <a:pt x="386" y="3692"/>
                    <a:pt x="0" y="3692"/>
                  </a:cubicBezTo>
                  <a:lnTo>
                    <a:pt x="0" y="6175"/>
                  </a:lnTo>
                  <a:cubicBezTo>
                    <a:pt x="388" y="6175"/>
                    <a:pt x="39028" y="6133"/>
                    <a:pt x="67186" y="2464"/>
                  </a:cubicBezTo>
                  <a:lnTo>
                    <a:pt x="66866" y="0"/>
                  </a:ln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01;p39"/>
            <p:cNvSpPr/>
            <p:nvPr/>
          </p:nvSpPr>
          <p:spPr>
            <a:xfrm>
              <a:off x="2061675" y="4367725"/>
              <a:ext cx="1680400" cy="171375"/>
            </a:xfrm>
            <a:custGeom>
              <a:avLst/>
              <a:gdLst/>
              <a:ahLst/>
              <a:cxnLst/>
              <a:rect l="l" t="t" r="r" b="b"/>
              <a:pathLst>
                <a:path w="67216" h="6855" extrusionOk="0">
                  <a:moveTo>
                    <a:pt x="66836" y="1"/>
                  </a:moveTo>
                  <a:cubicBezTo>
                    <a:pt x="38890" y="4321"/>
                    <a:pt x="386" y="4370"/>
                    <a:pt x="0" y="4370"/>
                  </a:cubicBezTo>
                  <a:lnTo>
                    <a:pt x="0" y="6855"/>
                  </a:lnTo>
                  <a:cubicBezTo>
                    <a:pt x="388" y="6855"/>
                    <a:pt x="39079" y="6804"/>
                    <a:pt x="67215" y="2455"/>
                  </a:cubicBezTo>
                  <a:lnTo>
                    <a:pt x="66836" y="1"/>
                  </a:ln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02;p39"/>
            <p:cNvSpPr/>
            <p:nvPr/>
          </p:nvSpPr>
          <p:spPr>
            <a:xfrm>
              <a:off x="2061675" y="4527375"/>
              <a:ext cx="1681125" cy="188325"/>
            </a:xfrm>
            <a:custGeom>
              <a:avLst/>
              <a:gdLst/>
              <a:ahLst/>
              <a:cxnLst/>
              <a:rect l="l" t="t" r="r" b="b"/>
              <a:pathLst>
                <a:path w="67245" h="7533" extrusionOk="0">
                  <a:moveTo>
                    <a:pt x="66807" y="1"/>
                  </a:moveTo>
                  <a:cubicBezTo>
                    <a:pt x="38912" y="4990"/>
                    <a:pt x="386" y="5048"/>
                    <a:pt x="0" y="5048"/>
                  </a:cubicBezTo>
                  <a:lnTo>
                    <a:pt x="0" y="7532"/>
                  </a:lnTo>
                  <a:cubicBezTo>
                    <a:pt x="388" y="7532"/>
                    <a:pt x="39130" y="7474"/>
                    <a:pt x="67245" y="2446"/>
                  </a:cubicBezTo>
                  <a:lnTo>
                    <a:pt x="66807" y="1"/>
                  </a:ln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03;p39"/>
            <p:cNvSpPr/>
            <p:nvPr/>
          </p:nvSpPr>
          <p:spPr>
            <a:xfrm>
              <a:off x="3826450" y="1859300"/>
              <a:ext cx="107125" cy="2838075"/>
            </a:xfrm>
            <a:custGeom>
              <a:avLst/>
              <a:gdLst/>
              <a:ahLst/>
              <a:cxnLst/>
              <a:rect l="l" t="t" r="r" b="b"/>
              <a:pathLst>
                <a:path w="4285" h="113523" extrusionOk="0">
                  <a:moveTo>
                    <a:pt x="1" y="0"/>
                  </a:moveTo>
                  <a:lnTo>
                    <a:pt x="1" y="113522"/>
                  </a:lnTo>
                  <a:lnTo>
                    <a:pt x="4285" y="112305"/>
                  </a:lnTo>
                  <a:lnTo>
                    <a:pt x="4285" y="7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04;p39"/>
            <p:cNvSpPr/>
            <p:nvPr/>
          </p:nvSpPr>
          <p:spPr>
            <a:xfrm>
              <a:off x="5782525" y="1494675"/>
              <a:ext cx="321225" cy="3628575"/>
            </a:xfrm>
            <a:custGeom>
              <a:avLst/>
              <a:gdLst/>
              <a:ahLst/>
              <a:cxnLst/>
              <a:rect l="l" t="t" r="r" b="b"/>
              <a:pathLst>
                <a:path w="12849" h="145143" extrusionOk="0">
                  <a:moveTo>
                    <a:pt x="0" y="1"/>
                  </a:moveTo>
                  <a:lnTo>
                    <a:pt x="0" y="145142"/>
                  </a:lnTo>
                  <a:lnTo>
                    <a:pt x="9178" y="145142"/>
                  </a:lnTo>
                  <a:cubicBezTo>
                    <a:pt x="11205" y="145142"/>
                    <a:pt x="12849" y="143498"/>
                    <a:pt x="12849" y="141470"/>
                  </a:cubicBezTo>
                  <a:lnTo>
                    <a:pt x="12849" y="3672"/>
                  </a:lnTo>
                  <a:cubicBezTo>
                    <a:pt x="12849" y="1644"/>
                    <a:pt x="11205" y="1"/>
                    <a:pt x="9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05;p39"/>
            <p:cNvSpPr/>
            <p:nvPr/>
          </p:nvSpPr>
          <p:spPr>
            <a:xfrm>
              <a:off x="5722250" y="1494675"/>
              <a:ext cx="321275" cy="3628575"/>
            </a:xfrm>
            <a:custGeom>
              <a:avLst/>
              <a:gdLst/>
              <a:ahLst/>
              <a:cxnLst/>
              <a:rect l="l" t="t" r="r" b="b"/>
              <a:pathLst>
                <a:path w="12851" h="145143" extrusionOk="0">
                  <a:moveTo>
                    <a:pt x="1" y="1"/>
                  </a:moveTo>
                  <a:lnTo>
                    <a:pt x="1" y="145142"/>
                  </a:lnTo>
                  <a:lnTo>
                    <a:pt x="9178" y="145142"/>
                  </a:lnTo>
                  <a:cubicBezTo>
                    <a:pt x="11206" y="145142"/>
                    <a:pt x="12850" y="143498"/>
                    <a:pt x="12850" y="141470"/>
                  </a:cubicBezTo>
                  <a:lnTo>
                    <a:pt x="12850" y="3672"/>
                  </a:lnTo>
                  <a:cubicBezTo>
                    <a:pt x="12850" y="1644"/>
                    <a:pt x="11206" y="1"/>
                    <a:pt x="9178" y="1"/>
                  </a:cubicBezTo>
                  <a:close/>
                </a:path>
              </a:pathLst>
            </a:custGeom>
            <a:solidFill>
              <a:srgbClr val="B0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6;p39"/>
            <p:cNvSpPr/>
            <p:nvPr/>
          </p:nvSpPr>
          <p:spPr>
            <a:xfrm>
              <a:off x="3933550" y="1528275"/>
              <a:ext cx="2040375" cy="3561375"/>
            </a:xfrm>
            <a:custGeom>
              <a:avLst/>
              <a:gdLst/>
              <a:ahLst/>
              <a:cxnLst/>
              <a:rect l="l" t="t" r="r" b="b"/>
              <a:pathLst>
                <a:path w="81615" h="142455" extrusionOk="0">
                  <a:moveTo>
                    <a:pt x="74093" y="0"/>
                  </a:moveTo>
                  <a:cubicBezTo>
                    <a:pt x="44303" y="0"/>
                    <a:pt x="1" y="13955"/>
                    <a:pt x="1" y="13955"/>
                  </a:cubicBezTo>
                  <a:lnTo>
                    <a:pt x="1" y="125546"/>
                  </a:lnTo>
                  <a:lnTo>
                    <a:pt x="76756" y="142454"/>
                  </a:lnTo>
                  <a:lnTo>
                    <a:pt x="81531" y="141036"/>
                  </a:lnTo>
                  <a:lnTo>
                    <a:pt x="81614" y="2149"/>
                  </a:lnTo>
                  <a:lnTo>
                    <a:pt x="76756" y="39"/>
                  </a:lnTo>
                  <a:cubicBezTo>
                    <a:pt x="75883" y="13"/>
                    <a:pt x="74995" y="0"/>
                    <a:pt x="74093" y="0"/>
                  </a:cubicBezTo>
                  <a:close/>
                </a:path>
              </a:pathLst>
            </a:custGeom>
            <a:solidFill>
              <a:srgbClr val="CA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07;p39"/>
            <p:cNvSpPr/>
            <p:nvPr/>
          </p:nvSpPr>
          <p:spPr>
            <a:xfrm>
              <a:off x="3933550" y="1461400"/>
              <a:ext cx="1916475" cy="3714025"/>
            </a:xfrm>
            <a:custGeom>
              <a:avLst/>
              <a:gdLst/>
              <a:ahLst/>
              <a:cxnLst/>
              <a:rect l="l" t="t" r="r" b="b"/>
              <a:pathLst>
                <a:path w="76659" h="148561" extrusionOk="0">
                  <a:moveTo>
                    <a:pt x="70135" y="1"/>
                  </a:moveTo>
                  <a:cubicBezTo>
                    <a:pt x="41127" y="1"/>
                    <a:pt x="1" y="16630"/>
                    <a:pt x="1" y="16630"/>
                  </a:cubicBezTo>
                  <a:lnTo>
                    <a:pt x="1" y="128221"/>
                  </a:lnTo>
                  <a:cubicBezTo>
                    <a:pt x="42467" y="146132"/>
                    <a:pt x="63751" y="148561"/>
                    <a:pt x="72172" y="148561"/>
                  </a:cubicBezTo>
                  <a:cubicBezTo>
                    <a:pt x="75306" y="148561"/>
                    <a:pt x="76659" y="148224"/>
                    <a:pt x="76659" y="148224"/>
                  </a:cubicBezTo>
                  <a:lnTo>
                    <a:pt x="76659" y="318"/>
                  </a:lnTo>
                  <a:cubicBezTo>
                    <a:pt x="74574" y="101"/>
                    <a:pt x="72391" y="1"/>
                    <a:pt x="70135" y="1"/>
                  </a:cubicBez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08;p39"/>
            <p:cNvSpPr/>
            <p:nvPr/>
          </p:nvSpPr>
          <p:spPr>
            <a:xfrm>
              <a:off x="3933550" y="1330400"/>
              <a:ext cx="1730150" cy="3981075"/>
            </a:xfrm>
            <a:custGeom>
              <a:avLst/>
              <a:gdLst/>
              <a:ahLst/>
              <a:cxnLst/>
              <a:rect l="l" t="t" r="r" b="b"/>
              <a:pathLst>
                <a:path w="69206" h="159243" extrusionOk="0">
                  <a:moveTo>
                    <a:pt x="69205" y="1"/>
                  </a:moveTo>
                  <a:cubicBezTo>
                    <a:pt x="69205" y="1"/>
                    <a:pt x="16632" y="5239"/>
                    <a:pt x="1" y="21870"/>
                  </a:cubicBezTo>
                  <a:lnTo>
                    <a:pt x="1" y="133461"/>
                  </a:lnTo>
                  <a:cubicBezTo>
                    <a:pt x="1" y="133461"/>
                    <a:pt x="35768" y="152722"/>
                    <a:pt x="69205" y="159243"/>
                  </a:cubicBezTo>
                  <a:lnTo>
                    <a:pt x="692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9;p39"/>
            <p:cNvSpPr/>
            <p:nvPr/>
          </p:nvSpPr>
          <p:spPr>
            <a:xfrm>
              <a:off x="4007275" y="1570075"/>
              <a:ext cx="1475125" cy="3501900"/>
            </a:xfrm>
            <a:custGeom>
              <a:avLst/>
              <a:gdLst/>
              <a:ahLst/>
              <a:cxnLst/>
              <a:rect l="l" t="t" r="r" b="b"/>
              <a:pathLst>
                <a:path w="59005" h="140076" extrusionOk="0">
                  <a:moveTo>
                    <a:pt x="59004" y="0"/>
                  </a:moveTo>
                  <a:cubicBezTo>
                    <a:pt x="22306" y="4558"/>
                    <a:pt x="1" y="18649"/>
                    <a:pt x="1" y="18649"/>
                  </a:cubicBezTo>
                  <a:lnTo>
                    <a:pt x="1" y="117050"/>
                  </a:lnTo>
                  <a:cubicBezTo>
                    <a:pt x="29263" y="133359"/>
                    <a:pt x="59004" y="140075"/>
                    <a:pt x="59004" y="140075"/>
                  </a:cubicBezTo>
                  <a:lnTo>
                    <a:pt x="59004" y="0"/>
                  </a:lnTo>
                  <a:close/>
                </a:path>
              </a:pathLst>
            </a:custGeom>
            <a:solidFill>
              <a:srgbClr val="D8F2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0;p39"/>
            <p:cNvSpPr/>
            <p:nvPr/>
          </p:nvSpPr>
          <p:spPr>
            <a:xfrm>
              <a:off x="4605750" y="2539575"/>
              <a:ext cx="714700" cy="369725"/>
            </a:xfrm>
            <a:custGeom>
              <a:avLst/>
              <a:gdLst/>
              <a:ahLst/>
              <a:cxnLst/>
              <a:rect l="l" t="t" r="r" b="b"/>
              <a:pathLst>
                <a:path w="28588" h="14789" extrusionOk="0">
                  <a:moveTo>
                    <a:pt x="16824" y="0"/>
                  </a:moveTo>
                  <a:cubicBezTo>
                    <a:pt x="15983" y="0"/>
                    <a:pt x="15143" y="200"/>
                    <a:pt x="14406" y="604"/>
                  </a:cubicBezTo>
                  <a:cubicBezTo>
                    <a:pt x="12786" y="1493"/>
                    <a:pt x="11732" y="3330"/>
                    <a:pt x="11783" y="5177"/>
                  </a:cubicBezTo>
                  <a:cubicBezTo>
                    <a:pt x="11199" y="4446"/>
                    <a:pt x="10162" y="4049"/>
                    <a:pt x="9153" y="4049"/>
                  </a:cubicBezTo>
                  <a:cubicBezTo>
                    <a:pt x="8447" y="4049"/>
                    <a:pt x="7755" y="4244"/>
                    <a:pt x="7242" y="4656"/>
                  </a:cubicBezTo>
                  <a:cubicBezTo>
                    <a:pt x="6455" y="5292"/>
                    <a:pt x="6015" y="6513"/>
                    <a:pt x="6040" y="7494"/>
                  </a:cubicBezTo>
                  <a:cubicBezTo>
                    <a:pt x="6045" y="7676"/>
                    <a:pt x="0" y="7539"/>
                    <a:pt x="1866" y="11232"/>
                  </a:cubicBezTo>
                  <a:cubicBezTo>
                    <a:pt x="2516" y="12518"/>
                    <a:pt x="4586" y="13034"/>
                    <a:pt x="5909" y="13196"/>
                  </a:cubicBezTo>
                  <a:cubicBezTo>
                    <a:pt x="6240" y="13237"/>
                    <a:pt x="6584" y="13260"/>
                    <a:pt x="6930" y="13260"/>
                  </a:cubicBezTo>
                  <a:cubicBezTo>
                    <a:pt x="8250" y="13260"/>
                    <a:pt x="9588" y="12913"/>
                    <a:pt x="10279" y="11839"/>
                  </a:cubicBezTo>
                  <a:cubicBezTo>
                    <a:pt x="11486" y="13484"/>
                    <a:pt x="13418" y="14575"/>
                    <a:pt x="15450" y="14760"/>
                  </a:cubicBezTo>
                  <a:cubicBezTo>
                    <a:pt x="15658" y="14779"/>
                    <a:pt x="15867" y="14788"/>
                    <a:pt x="16077" y="14788"/>
                  </a:cubicBezTo>
                  <a:cubicBezTo>
                    <a:pt x="17905" y="14788"/>
                    <a:pt x="19731" y="14076"/>
                    <a:pt x="21062" y="12819"/>
                  </a:cubicBezTo>
                  <a:cubicBezTo>
                    <a:pt x="21719" y="13667"/>
                    <a:pt x="22749" y="14060"/>
                    <a:pt x="23811" y="14060"/>
                  </a:cubicBezTo>
                  <a:cubicBezTo>
                    <a:pt x="25051" y="14060"/>
                    <a:pt x="26336" y="13524"/>
                    <a:pt x="27124" y="12551"/>
                  </a:cubicBezTo>
                  <a:cubicBezTo>
                    <a:pt x="28587" y="10745"/>
                    <a:pt x="28486" y="8022"/>
                    <a:pt x="27374" y="5980"/>
                  </a:cubicBezTo>
                  <a:cubicBezTo>
                    <a:pt x="26562" y="4486"/>
                    <a:pt x="25516" y="3534"/>
                    <a:pt x="23875" y="3077"/>
                  </a:cubicBezTo>
                  <a:cubicBezTo>
                    <a:pt x="23186" y="2885"/>
                    <a:pt x="22273" y="2986"/>
                    <a:pt x="21641" y="2661"/>
                  </a:cubicBezTo>
                  <a:cubicBezTo>
                    <a:pt x="20867" y="2264"/>
                    <a:pt x="20405" y="1347"/>
                    <a:pt x="19671" y="850"/>
                  </a:cubicBezTo>
                  <a:cubicBezTo>
                    <a:pt x="18837" y="286"/>
                    <a:pt x="17830" y="0"/>
                    <a:pt x="16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11;p39"/>
            <p:cNvSpPr/>
            <p:nvPr/>
          </p:nvSpPr>
          <p:spPr>
            <a:xfrm>
              <a:off x="2959150" y="743100"/>
              <a:ext cx="718475" cy="535900"/>
            </a:xfrm>
            <a:custGeom>
              <a:avLst/>
              <a:gdLst/>
              <a:ahLst/>
              <a:cxnLst/>
              <a:rect l="l" t="t" r="r" b="b"/>
              <a:pathLst>
                <a:path w="28739" h="21436" extrusionOk="0">
                  <a:moveTo>
                    <a:pt x="561" y="0"/>
                  </a:moveTo>
                  <a:cubicBezTo>
                    <a:pt x="229" y="0"/>
                    <a:pt x="1" y="336"/>
                    <a:pt x="123" y="646"/>
                  </a:cubicBezTo>
                  <a:cubicBezTo>
                    <a:pt x="1249" y="3527"/>
                    <a:pt x="4052" y="9805"/>
                    <a:pt x="9496" y="14019"/>
                  </a:cubicBezTo>
                  <a:cubicBezTo>
                    <a:pt x="13808" y="17358"/>
                    <a:pt x="24412" y="21435"/>
                    <a:pt x="24412" y="21435"/>
                  </a:cubicBezTo>
                  <a:lnTo>
                    <a:pt x="28738" y="15114"/>
                  </a:lnTo>
                  <a:cubicBezTo>
                    <a:pt x="28738" y="15114"/>
                    <a:pt x="21098" y="6707"/>
                    <a:pt x="16425" y="3895"/>
                  </a:cubicBezTo>
                  <a:cubicBezTo>
                    <a:pt x="10525" y="347"/>
                    <a:pt x="3658" y="6"/>
                    <a:pt x="564" y="0"/>
                  </a:cubicBezTo>
                  <a:cubicBezTo>
                    <a:pt x="563" y="0"/>
                    <a:pt x="562" y="0"/>
                    <a:pt x="5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12;p39"/>
            <p:cNvSpPr/>
            <p:nvPr/>
          </p:nvSpPr>
          <p:spPr>
            <a:xfrm>
              <a:off x="3180625" y="883725"/>
              <a:ext cx="131700" cy="118500"/>
            </a:xfrm>
            <a:custGeom>
              <a:avLst/>
              <a:gdLst/>
              <a:ahLst/>
              <a:cxnLst/>
              <a:rect l="l" t="t" r="r" b="b"/>
              <a:pathLst>
                <a:path w="5268" h="4740" extrusionOk="0">
                  <a:moveTo>
                    <a:pt x="2698" y="700"/>
                  </a:moveTo>
                  <a:cubicBezTo>
                    <a:pt x="3023" y="700"/>
                    <a:pt x="3351" y="795"/>
                    <a:pt x="3639" y="992"/>
                  </a:cubicBezTo>
                  <a:cubicBezTo>
                    <a:pt x="4400" y="1513"/>
                    <a:pt x="4594" y="2551"/>
                    <a:pt x="4074" y="3313"/>
                  </a:cubicBezTo>
                  <a:cubicBezTo>
                    <a:pt x="3751" y="3785"/>
                    <a:pt x="3226" y="4039"/>
                    <a:pt x="2693" y="4039"/>
                  </a:cubicBezTo>
                  <a:cubicBezTo>
                    <a:pt x="2368" y="4039"/>
                    <a:pt x="2039" y="3945"/>
                    <a:pt x="1751" y="3748"/>
                  </a:cubicBezTo>
                  <a:cubicBezTo>
                    <a:pt x="991" y="3227"/>
                    <a:pt x="796" y="2188"/>
                    <a:pt x="1316" y="1426"/>
                  </a:cubicBezTo>
                  <a:cubicBezTo>
                    <a:pt x="1640" y="954"/>
                    <a:pt x="2165" y="700"/>
                    <a:pt x="2698" y="700"/>
                  </a:cubicBezTo>
                  <a:close/>
                  <a:moveTo>
                    <a:pt x="2699" y="0"/>
                  </a:moveTo>
                  <a:cubicBezTo>
                    <a:pt x="1942" y="0"/>
                    <a:pt x="1198" y="361"/>
                    <a:pt x="739" y="1031"/>
                  </a:cubicBezTo>
                  <a:cubicBezTo>
                    <a:pt x="0" y="2109"/>
                    <a:pt x="278" y="3587"/>
                    <a:pt x="1356" y="4326"/>
                  </a:cubicBezTo>
                  <a:cubicBezTo>
                    <a:pt x="1749" y="4596"/>
                    <a:pt x="2215" y="4740"/>
                    <a:pt x="2691" y="4740"/>
                  </a:cubicBezTo>
                  <a:cubicBezTo>
                    <a:pt x="2692" y="4740"/>
                    <a:pt x="2693" y="4740"/>
                    <a:pt x="2694" y="4740"/>
                  </a:cubicBezTo>
                  <a:cubicBezTo>
                    <a:pt x="3734" y="4740"/>
                    <a:pt x="4652" y="4064"/>
                    <a:pt x="4959" y="3072"/>
                  </a:cubicBezTo>
                  <a:cubicBezTo>
                    <a:pt x="5268" y="2079"/>
                    <a:pt x="4892" y="1000"/>
                    <a:pt x="4034" y="413"/>
                  </a:cubicBezTo>
                  <a:cubicBezTo>
                    <a:pt x="3626" y="134"/>
                    <a:pt x="3160" y="0"/>
                    <a:pt x="26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13;p39"/>
            <p:cNvSpPr/>
            <p:nvPr/>
          </p:nvSpPr>
          <p:spPr>
            <a:xfrm>
              <a:off x="3322450" y="982300"/>
              <a:ext cx="105875" cy="93125"/>
            </a:xfrm>
            <a:custGeom>
              <a:avLst/>
              <a:gdLst/>
              <a:ahLst/>
              <a:cxnLst/>
              <a:rect l="l" t="t" r="r" b="b"/>
              <a:pathLst>
                <a:path w="4235" h="3725" extrusionOk="0">
                  <a:moveTo>
                    <a:pt x="2118" y="794"/>
                  </a:moveTo>
                  <a:cubicBezTo>
                    <a:pt x="2118" y="794"/>
                    <a:pt x="2119" y="794"/>
                    <a:pt x="2120" y="794"/>
                  </a:cubicBezTo>
                  <a:cubicBezTo>
                    <a:pt x="2334" y="794"/>
                    <a:pt x="2544" y="861"/>
                    <a:pt x="2721" y="982"/>
                  </a:cubicBezTo>
                  <a:cubicBezTo>
                    <a:pt x="3157" y="1281"/>
                    <a:pt x="3310" y="1854"/>
                    <a:pt x="3079" y="2329"/>
                  </a:cubicBezTo>
                  <a:cubicBezTo>
                    <a:pt x="2897" y="2705"/>
                    <a:pt x="2518" y="2932"/>
                    <a:pt x="2118" y="2932"/>
                  </a:cubicBezTo>
                  <a:cubicBezTo>
                    <a:pt x="2012" y="2932"/>
                    <a:pt x="1906" y="2916"/>
                    <a:pt x="1801" y="2883"/>
                  </a:cubicBezTo>
                  <a:cubicBezTo>
                    <a:pt x="1296" y="2726"/>
                    <a:pt x="981" y="2224"/>
                    <a:pt x="1061" y="1701"/>
                  </a:cubicBezTo>
                  <a:cubicBezTo>
                    <a:pt x="1141" y="1180"/>
                    <a:pt x="1590" y="794"/>
                    <a:pt x="2118" y="794"/>
                  </a:cubicBezTo>
                  <a:close/>
                  <a:moveTo>
                    <a:pt x="2119" y="0"/>
                  </a:moveTo>
                  <a:cubicBezTo>
                    <a:pt x="1525" y="0"/>
                    <a:pt x="942" y="284"/>
                    <a:pt x="581" y="812"/>
                  </a:cubicBezTo>
                  <a:cubicBezTo>
                    <a:pt x="1" y="1659"/>
                    <a:pt x="218" y="2821"/>
                    <a:pt x="1066" y="3400"/>
                  </a:cubicBezTo>
                  <a:cubicBezTo>
                    <a:pt x="1373" y="3611"/>
                    <a:pt x="1736" y="3725"/>
                    <a:pt x="2109" y="3725"/>
                  </a:cubicBezTo>
                  <a:cubicBezTo>
                    <a:pt x="2111" y="3725"/>
                    <a:pt x="2113" y="3725"/>
                    <a:pt x="2115" y="3725"/>
                  </a:cubicBezTo>
                  <a:cubicBezTo>
                    <a:pt x="2116" y="3725"/>
                    <a:pt x="2117" y="3725"/>
                    <a:pt x="2118" y="3725"/>
                  </a:cubicBezTo>
                  <a:cubicBezTo>
                    <a:pt x="2733" y="3725"/>
                    <a:pt x="3307" y="3422"/>
                    <a:pt x="3655" y="2915"/>
                  </a:cubicBezTo>
                  <a:cubicBezTo>
                    <a:pt x="4235" y="2067"/>
                    <a:pt x="4017" y="906"/>
                    <a:pt x="3170" y="327"/>
                  </a:cubicBezTo>
                  <a:cubicBezTo>
                    <a:pt x="2848" y="106"/>
                    <a:pt x="2482" y="0"/>
                    <a:pt x="2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14;p39"/>
            <p:cNvSpPr/>
            <p:nvPr/>
          </p:nvSpPr>
          <p:spPr>
            <a:xfrm>
              <a:off x="2959150" y="743100"/>
              <a:ext cx="181000" cy="165825"/>
            </a:xfrm>
            <a:custGeom>
              <a:avLst/>
              <a:gdLst/>
              <a:ahLst/>
              <a:cxnLst/>
              <a:rect l="l" t="t" r="r" b="b"/>
              <a:pathLst>
                <a:path w="7240" h="6633" extrusionOk="0">
                  <a:moveTo>
                    <a:pt x="562" y="0"/>
                  </a:moveTo>
                  <a:cubicBezTo>
                    <a:pt x="229" y="0"/>
                    <a:pt x="1" y="336"/>
                    <a:pt x="123" y="646"/>
                  </a:cubicBezTo>
                  <a:cubicBezTo>
                    <a:pt x="671" y="2047"/>
                    <a:pt x="1619" y="4253"/>
                    <a:pt x="3070" y="6633"/>
                  </a:cubicBezTo>
                  <a:cubicBezTo>
                    <a:pt x="5457" y="5299"/>
                    <a:pt x="6846" y="3283"/>
                    <a:pt x="7239" y="585"/>
                  </a:cubicBezTo>
                  <a:cubicBezTo>
                    <a:pt x="4485" y="89"/>
                    <a:pt x="2074" y="2"/>
                    <a:pt x="566" y="0"/>
                  </a:cubicBezTo>
                  <a:cubicBezTo>
                    <a:pt x="565" y="0"/>
                    <a:pt x="563" y="0"/>
                    <a:pt x="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15;p39"/>
            <p:cNvSpPr/>
            <p:nvPr/>
          </p:nvSpPr>
          <p:spPr>
            <a:xfrm>
              <a:off x="3516000" y="1078900"/>
              <a:ext cx="161625" cy="200100"/>
            </a:xfrm>
            <a:custGeom>
              <a:avLst/>
              <a:gdLst/>
              <a:ahLst/>
              <a:cxnLst/>
              <a:rect l="l" t="t" r="r" b="b"/>
              <a:pathLst>
                <a:path w="6465" h="8004" extrusionOk="0">
                  <a:moveTo>
                    <a:pt x="4890" y="0"/>
                  </a:moveTo>
                  <a:lnTo>
                    <a:pt x="0" y="7144"/>
                  </a:lnTo>
                  <a:cubicBezTo>
                    <a:pt x="1300" y="7681"/>
                    <a:pt x="2138" y="8003"/>
                    <a:pt x="2138" y="8003"/>
                  </a:cubicBezTo>
                  <a:lnTo>
                    <a:pt x="6464" y="1682"/>
                  </a:lnTo>
                  <a:cubicBezTo>
                    <a:pt x="6464" y="1682"/>
                    <a:pt x="5861" y="1018"/>
                    <a:pt x="4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16;p39"/>
            <p:cNvSpPr/>
            <p:nvPr/>
          </p:nvSpPr>
          <p:spPr>
            <a:xfrm>
              <a:off x="3416875" y="1214625"/>
              <a:ext cx="242300" cy="240925"/>
            </a:xfrm>
            <a:custGeom>
              <a:avLst/>
              <a:gdLst/>
              <a:ahLst/>
              <a:cxnLst/>
              <a:rect l="l" t="t" r="r" b="b"/>
              <a:pathLst>
                <a:path w="9692" h="9637" extrusionOk="0">
                  <a:moveTo>
                    <a:pt x="1" y="0"/>
                  </a:moveTo>
                  <a:lnTo>
                    <a:pt x="1" y="0"/>
                  </a:lnTo>
                  <a:cubicBezTo>
                    <a:pt x="229" y="2190"/>
                    <a:pt x="625" y="5569"/>
                    <a:pt x="1254" y="6702"/>
                  </a:cubicBezTo>
                  <a:cubicBezTo>
                    <a:pt x="1883" y="7835"/>
                    <a:pt x="8473" y="9637"/>
                    <a:pt x="8473" y="9637"/>
                  </a:cubicBezTo>
                  <a:lnTo>
                    <a:pt x="9692" y="7855"/>
                  </a:lnTo>
                  <a:cubicBezTo>
                    <a:pt x="9692" y="7855"/>
                    <a:pt x="4876" y="5270"/>
                    <a:pt x="4596" y="4777"/>
                  </a:cubicBezTo>
                  <a:cubicBezTo>
                    <a:pt x="4314" y="4283"/>
                    <a:pt x="4406" y="1896"/>
                    <a:pt x="4406" y="189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17;p39"/>
            <p:cNvSpPr/>
            <p:nvPr/>
          </p:nvSpPr>
          <p:spPr>
            <a:xfrm>
              <a:off x="3562375" y="970000"/>
              <a:ext cx="301275" cy="186800"/>
            </a:xfrm>
            <a:custGeom>
              <a:avLst/>
              <a:gdLst/>
              <a:ahLst/>
              <a:cxnLst/>
              <a:rect l="l" t="t" r="r" b="b"/>
              <a:pathLst>
                <a:path w="12051" h="7472" extrusionOk="0">
                  <a:moveTo>
                    <a:pt x="6305" y="0"/>
                  </a:moveTo>
                  <a:cubicBezTo>
                    <a:pt x="4830" y="0"/>
                    <a:pt x="1931" y="755"/>
                    <a:pt x="0" y="1282"/>
                  </a:cubicBezTo>
                  <a:lnTo>
                    <a:pt x="3362" y="4702"/>
                  </a:lnTo>
                  <a:cubicBezTo>
                    <a:pt x="3362" y="4702"/>
                    <a:pt x="5373" y="3830"/>
                    <a:pt x="6036" y="3830"/>
                  </a:cubicBezTo>
                  <a:cubicBezTo>
                    <a:pt x="6065" y="3830"/>
                    <a:pt x="6092" y="3832"/>
                    <a:pt x="6115" y="3836"/>
                  </a:cubicBezTo>
                  <a:cubicBezTo>
                    <a:pt x="6677" y="3919"/>
                    <a:pt x="10831" y="7472"/>
                    <a:pt x="10831" y="7472"/>
                  </a:cubicBezTo>
                  <a:lnTo>
                    <a:pt x="12051" y="5691"/>
                  </a:lnTo>
                  <a:cubicBezTo>
                    <a:pt x="12051" y="5691"/>
                    <a:pt x="7984" y="199"/>
                    <a:pt x="6701" y="24"/>
                  </a:cubicBezTo>
                  <a:cubicBezTo>
                    <a:pt x="6585" y="8"/>
                    <a:pt x="6452" y="0"/>
                    <a:pt x="6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18;p39"/>
            <p:cNvSpPr/>
            <p:nvPr/>
          </p:nvSpPr>
          <p:spPr>
            <a:xfrm>
              <a:off x="3601825" y="1164750"/>
              <a:ext cx="901400" cy="1727900"/>
            </a:xfrm>
            <a:custGeom>
              <a:avLst/>
              <a:gdLst/>
              <a:ahLst/>
              <a:cxnLst/>
              <a:rect l="l" t="t" r="r" b="b"/>
              <a:pathLst>
                <a:path w="36056" h="69116" extrusionOk="0">
                  <a:moveTo>
                    <a:pt x="1829" y="0"/>
                  </a:moveTo>
                  <a:lnTo>
                    <a:pt x="0" y="2672"/>
                  </a:lnTo>
                  <a:cubicBezTo>
                    <a:pt x="0" y="2672"/>
                    <a:pt x="7876" y="8498"/>
                    <a:pt x="12994" y="16213"/>
                  </a:cubicBezTo>
                  <a:cubicBezTo>
                    <a:pt x="18113" y="23929"/>
                    <a:pt x="16219" y="34862"/>
                    <a:pt x="16219" y="34862"/>
                  </a:cubicBezTo>
                  <a:lnTo>
                    <a:pt x="16219" y="69115"/>
                  </a:lnTo>
                  <a:cubicBezTo>
                    <a:pt x="16219" y="69115"/>
                    <a:pt x="36055" y="54141"/>
                    <a:pt x="31368" y="30549"/>
                  </a:cubicBezTo>
                  <a:cubicBezTo>
                    <a:pt x="27056" y="8849"/>
                    <a:pt x="7088" y="2725"/>
                    <a:pt x="1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19;p39"/>
            <p:cNvSpPr/>
            <p:nvPr/>
          </p:nvSpPr>
          <p:spPr>
            <a:xfrm>
              <a:off x="3617075" y="1186325"/>
              <a:ext cx="735275" cy="1547350"/>
            </a:xfrm>
            <a:custGeom>
              <a:avLst/>
              <a:gdLst/>
              <a:ahLst/>
              <a:cxnLst/>
              <a:rect l="l" t="t" r="r" b="b"/>
              <a:pathLst>
                <a:path w="29411" h="61894" extrusionOk="0">
                  <a:moveTo>
                    <a:pt x="628" y="0"/>
                  </a:moveTo>
                  <a:lnTo>
                    <a:pt x="1" y="917"/>
                  </a:lnTo>
                  <a:cubicBezTo>
                    <a:pt x="1" y="917"/>
                    <a:pt x="9419" y="6457"/>
                    <a:pt x="14692" y="13466"/>
                  </a:cubicBezTo>
                  <a:cubicBezTo>
                    <a:pt x="20823" y="21613"/>
                    <a:pt x="24736" y="37884"/>
                    <a:pt x="15609" y="48175"/>
                  </a:cubicBezTo>
                  <a:lnTo>
                    <a:pt x="15609" y="61893"/>
                  </a:lnTo>
                  <a:cubicBezTo>
                    <a:pt x="15609" y="61893"/>
                    <a:pt x="25057" y="53626"/>
                    <a:pt x="27108" y="41304"/>
                  </a:cubicBezTo>
                  <a:cubicBezTo>
                    <a:pt x="29410" y="27477"/>
                    <a:pt x="22684" y="11533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;p39"/>
            <p:cNvSpPr/>
            <p:nvPr/>
          </p:nvSpPr>
          <p:spPr>
            <a:xfrm>
              <a:off x="4489275" y="2371625"/>
              <a:ext cx="255550" cy="1157800"/>
            </a:xfrm>
            <a:custGeom>
              <a:avLst/>
              <a:gdLst/>
              <a:ahLst/>
              <a:cxnLst/>
              <a:rect l="l" t="t" r="r" b="b"/>
              <a:pathLst>
                <a:path w="10222" h="46312" fill="none" extrusionOk="0">
                  <a:moveTo>
                    <a:pt x="10222" y="1"/>
                  </a:moveTo>
                  <a:cubicBezTo>
                    <a:pt x="10222" y="1"/>
                    <a:pt x="1940" y="13553"/>
                    <a:pt x="0" y="46312"/>
                  </a:cubicBezTo>
                </a:path>
              </a:pathLst>
            </a:custGeom>
            <a:noFill/>
            <a:ln w="58925" cap="rnd" cmpd="sng">
              <a:solidFill>
                <a:schemeClr val="accent1"/>
              </a:solidFill>
              <a:prstDash val="solid"/>
              <a:miter lim="10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;p39"/>
            <p:cNvSpPr/>
            <p:nvPr/>
          </p:nvSpPr>
          <p:spPr>
            <a:xfrm>
              <a:off x="3563400" y="1529250"/>
              <a:ext cx="505400" cy="1908825"/>
            </a:xfrm>
            <a:custGeom>
              <a:avLst/>
              <a:gdLst/>
              <a:ahLst/>
              <a:cxnLst/>
              <a:rect l="l" t="t" r="r" b="b"/>
              <a:pathLst>
                <a:path w="20216" h="76353" fill="none" extrusionOk="0">
                  <a:moveTo>
                    <a:pt x="20216" y="0"/>
                  </a:moveTo>
                  <a:cubicBezTo>
                    <a:pt x="17411" y="5062"/>
                    <a:pt x="7208" y="29895"/>
                    <a:pt x="4212" y="42865"/>
                  </a:cubicBezTo>
                  <a:cubicBezTo>
                    <a:pt x="0" y="61085"/>
                    <a:pt x="809" y="76352"/>
                    <a:pt x="809" y="76352"/>
                  </a:cubicBezTo>
                </a:path>
              </a:pathLst>
            </a:custGeom>
            <a:noFill/>
            <a:ln w="58925" cap="rnd" cmpd="sng">
              <a:solidFill>
                <a:schemeClr val="accent1"/>
              </a:solidFill>
              <a:prstDash val="solid"/>
              <a:miter lim="10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2;p39"/>
            <p:cNvSpPr/>
            <p:nvPr/>
          </p:nvSpPr>
          <p:spPr>
            <a:xfrm>
              <a:off x="3092775" y="3238300"/>
              <a:ext cx="1963000" cy="868625"/>
            </a:xfrm>
            <a:custGeom>
              <a:avLst/>
              <a:gdLst/>
              <a:ahLst/>
              <a:cxnLst/>
              <a:rect l="l" t="t" r="r" b="b"/>
              <a:pathLst>
                <a:path w="78520" h="34745" extrusionOk="0">
                  <a:moveTo>
                    <a:pt x="10022" y="0"/>
                  </a:moveTo>
                  <a:cubicBezTo>
                    <a:pt x="5721" y="0"/>
                    <a:pt x="2507" y="769"/>
                    <a:pt x="0" y="3309"/>
                  </a:cubicBezTo>
                  <a:cubicBezTo>
                    <a:pt x="505" y="5433"/>
                    <a:pt x="452" y="11772"/>
                    <a:pt x="4150" y="16897"/>
                  </a:cubicBezTo>
                  <a:cubicBezTo>
                    <a:pt x="8145" y="22432"/>
                    <a:pt x="14869" y="25285"/>
                    <a:pt x="25250" y="28007"/>
                  </a:cubicBezTo>
                  <a:cubicBezTo>
                    <a:pt x="33941" y="30286"/>
                    <a:pt x="41706" y="34745"/>
                    <a:pt x="49799" y="34745"/>
                  </a:cubicBezTo>
                  <a:cubicBezTo>
                    <a:pt x="51373" y="34745"/>
                    <a:pt x="52960" y="34576"/>
                    <a:pt x="54569" y="34190"/>
                  </a:cubicBezTo>
                  <a:cubicBezTo>
                    <a:pt x="64445" y="31817"/>
                    <a:pt x="73271" y="26685"/>
                    <a:pt x="78520" y="18208"/>
                  </a:cubicBezTo>
                  <a:cubicBezTo>
                    <a:pt x="78520" y="18208"/>
                    <a:pt x="64499" y="10299"/>
                    <a:pt x="59378" y="10299"/>
                  </a:cubicBezTo>
                  <a:cubicBezTo>
                    <a:pt x="59246" y="10299"/>
                    <a:pt x="59120" y="10304"/>
                    <a:pt x="59001" y="10315"/>
                  </a:cubicBezTo>
                  <a:cubicBezTo>
                    <a:pt x="54234" y="10744"/>
                    <a:pt x="55268" y="13465"/>
                    <a:pt x="52158" y="14205"/>
                  </a:cubicBezTo>
                  <a:cubicBezTo>
                    <a:pt x="51851" y="14278"/>
                    <a:pt x="51464" y="14312"/>
                    <a:pt x="51013" y="14312"/>
                  </a:cubicBezTo>
                  <a:cubicBezTo>
                    <a:pt x="46894" y="14312"/>
                    <a:pt x="37493" y="11452"/>
                    <a:pt x="36021" y="9034"/>
                  </a:cubicBezTo>
                  <a:cubicBezTo>
                    <a:pt x="34388" y="6352"/>
                    <a:pt x="37771" y="2268"/>
                    <a:pt x="25017" y="1179"/>
                  </a:cubicBezTo>
                  <a:cubicBezTo>
                    <a:pt x="18894" y="656"/>
                    <a:pt x="13995" y="0"/>
                    <a:pt x="10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3;p39"/>
            <p:cNvSpPr/>
            <p:nvPr/>
          </p:nvSpPr>
          <p:spPr>
            <a:xfrm>
              <a:off x="4444475" y="3498775"/>
              <a:ext cx="599200" cy="243250"/>
            </a:xfrm>
            <a:custGeom>
              <a:avLst/>
              <a:gdLst/>
              <a:ahLst/>
              <a:cxnLst/>
              <a:rect l="l" t="t" r="r" b="b"/>
              <a:pathLst>
                <a:path w="23968" h="9730" extrusionOk="0">
                  <a:moveTo>
                    <a:pt x="4411" y="0"/>
                  </a:moveTo>
                  <a:cubicBezTo>
                    <a:pt x="4172" y="0"/>
                    <a:pt x="3955" y="23"/>
                    <a:pt x="3756" y="70"/>
                  </a:cubicBezTo>
                  <a:cubicBezTo>
                    <a:pt x="2037" y="480"/>
                    <a:pt x="0" y="4521"/>
                    <a:pt x="0" y="4521"/>
                  </a:cubicBezTo>
                  <a:cubicBezTo>
                    <a:pt x="821" y="3826"/>
                    <a:pt x="2400" y="2777"/>
                    <a:pt x="4682" y="2777"/>
                  </a:cubicBezTo>
                  <a:cubicBezTo>
                    <a:pt x="5578" y="2777"/>
                    <a:pt x="6582" y="2938"/>
                    <a:pt x="7691" y="3346"/>
                  </a:cubicBezTo>
                  <a:cubicBezTo>
                    <a:pt x="11039" y="4579"/>
                    <a:pt x="16879" y="6478"/>
                    <a:pt x="23113" y="9730"/>
                  </a:cubicBezTo>
                  <a:lnTo>
                    <a:pt x="23968" y="8547"/>
                  </a:lnTo>
                  <a:cubicBezTo>
                    <a:pt x="23968" y="8547"/>
                    <a:pt x="22185" y="5236"/>
                    <a:pt x="15359" y="3161"/>
                  </a:cubicBezTo>
                  <a:cubicBezTo>
                    <a:pt x="9323" y="1326"/>
                    <a:pt x="6233" y="0"/>
                    <a:pt x="4411" y="0"/>
                  </a:cubicBezTo>
                  <a:close/>
                </a:path>
              </a:pathLst>
            </a:custGeom>
            <a:solidFill>
              <a:srgbClr val="B29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4;p39"/>
            <p:cNvSpPr/>
            <p:nvPr/>
          </p:nvSpPr>
          <p:spPr>
            <a:xfrm>
              <a:off x="3096900" y="3230400"/>
              <a:ext cx="1108925" cy="381425"/>
            </a:xfrm>
            <a:custGeom>
              <a:avLst/>
              <a:gdLst/>
              <a:ahLst/>
              <a:cxnLst/>
              <a:rect l="l" t="t" r="r" b="b"/>
              <a:pathLst>
                <a:path w="44357" h="15257" extrusionOk="0">
                  <a:moveTo>
                    <a:pt x="10586" y="0"/>
                  </a:moveTo>
                  <a:cubicBezTo>
                    <a:pt x="9204" y="0"/>
                    <a:pt x="7997" y="95"/>
                    <a:pt x="7057" y="315"/>
                  </a:cubicBezTo>
                  <a:cubicBezTo>
                    <a:pt x="2483" y="1390"/>
                    <a:pt x="0" y="4481"/>
                    <a:pt x="0" y="4481"/>
                  </a:cubicBezTo>
                  <a:lnTo>
                    <a:pt x="131" y="5562"/>
                  </a:lnTo>
                  <a:cubicBezTo>
                    <a:pt x="2372" y="4707"/>
                    <a:pt x="6523" y="3341"/>
                    <a:pt x="12538" y="3341"/>
                  </a:cubicBezTo>
                  <a:cubicBezTo>
                    <a:pt x="14039" y="3341"/>
                    <a:pt x="15655" y="3426"/>
                    <a:pt x="17387" y="3625"/>
                  </a:cubicBezTo>
                  <a:cubicBezTo>
                    <a:pt x="26061" y="4622"/>
                    <a:pt x="31012" y="4780"/>
                    <a:pt x="31415" y="5963"/>
                  </a:cubicBezTo>
                  <a:cubicBezTo>
                    <a:pt x="31818" y="7145"/>
                    <a:pt x="32285" y="8633"/>
                    <a:pt x="32919" y="9978"/>
                  </a:cubicBezTo>
                  <a:cubicBezTo>
                    <a:pt x="33552" y="11324"/>
                    <a:pt x="36629" y="13669"/>
                    <a:pt x="44356" y="15256"/>
                  </a:cubicBezTo>
                  <a:lnTo>
                    <a:pt x="43447" y="13896"/>
                  </a:lnTo>
                  <a:cubicBezTo>
                    <a:pt x="43447" y="13896"/>
                    <a:pt x="36802" y="12854"/>
                    <a:pt x="35453" y="8896"/>
                  </a:cubicBezTo>
                  <a:cubicBezTo>
                    <a:pt x="34105" y="4937"/>
                    <a:pt x="35852" y="3676"/>
                    <a:pt x="29183" y="2414"/>
                  </a:cubicBezTo>
                  <a:cubicBezTo>
                    <a:pt x="23884" y="1412"/>
                    <a:pt x="15927" y="0"/>
                    <a:pt x="10586" y="0"/>
                  </a:cubicBezTo>
                  <a:close/>
                </a:path>
              </a:pathLst>
            </a:custGeom>
            <a:solidFill>
              <a:srgbClr val="B29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5;p39"/>
            <p:cNvSpPr/>
            <p:nvPr/>
          </p:nvSpPr>
          <p:spPr>
            <a:xfrm>
              <a:off x="3047750" y="3201475"/>
              <a:ext cx="2083300" cy="515900"/>
            </a:xfrm>
            <a:custGeom>
              <a:avLst/>
              <a:gdLst/>
              <a:ahLst/>
              <a:cxnLst/>
              <a:rect l="l" t="t" r="r" b="b"/>
              <a:pathLst>
                <a:path w="83332" h="20636" extrusionOk="0">
                  <a:moveTo>
                    <a:pt x="13923" y="0"/>
                  </a:moveTo>
                  <a:cubicBezTo>
                    <a:pt x="12776" y="0"/>
                    <a:pt x="11875" y="52"/>
                    <a:pt x="10950" y="102"/>
                  </a:cubicBezTo>
                  <a:cubicBezTo>
                    <a:pt x="3378" y="504"/>
                    <a:pt x="2413" y="1322"/>
                    <a:pt x="1207" y="2064"/>
                  </a:cubicBezTo>
                  <a:cubicBezTo>
                    <a:pt x="1" y="2806"/>
                    <a:pt x="938" y="5688"/>
                    <a:pt x="1390" y="5796"/>
                  </a:cubicBezTo>
                  <a:cubicBezTo>
                    <a:pt x="1426" y="5805"/>
                    <a:pt x="1462" y="5809"/>
                    <a:pt x="1497" y="5809"/>
                  </a:cubicBezTo>
                  <a:cubicBezTo>
                    <a:pt x="2362" y="5809"/>
                    <a:pt x="3353" y="3401"/>
                    <a:pt x="12977" y="3401"/>
                  </a:cubicBezTo>
                  <a:cubicBezTo>
                    <a:pt x="22999" y="3401"/>
                    <a:pt x="32718" y="4985"/>
                    <a:pt x="34186" y="6128"/>
                  </a:cubicBezTo>
                  <a:cubicBezTo>
                    <a:pt x="34809" y="6613"/>
                    <a:pt x="35248" y="10546"/>
                    <a:pt x="36732" y="12031"/>
                  </a:cubicBezTo>
                  <a:cubicBezTo>
                    <a:pt x="38217" y="13515"/>
                    <a:pt x="42789" y="15674"/>
                    <a:pt x="46322" y="16413"/>
                  </a:cubicBezTo>
                  <a:cubicBezTo>
                    <a:pt x="48526" y="16875"/>
                    <a:pt x="50738" y="17175"/>
                    <a:pt x="52511" y="17175"/>
                  </a:cubicBezTo>
                  <a:cubicBezTo>
                    <a:pt x="53684" y="17175"/>
                    <a:pt x="54664" y="17043"/>
                    <a:pt x="55322" y="16740"/>
                  </a:cubicBezTo>
                  <a:cubicBezTo>
                    <a:pt x="56685" y="16113"/>
                    <a:pt x="58490" y="13875"/>
                    <a:pt x="59817" y="13366"/>
                  </a:cubicBezTo>
                  <a:cubicBezTo>
                    <a:pt x="60005" y="13294"/>
                    <a:pt x="60249" y="13260"/>
                    <a:pt x="60545" y="13260"/>
                  </a:cubicBezTo>
                  <a:cubicBezTo>
                    <a:pt x="62979" y="13260"/>
                    <a:pt x="68887" y="15569"/>
                    <a:pt x="74947" y="18264"/>
                  </a:cubicBezTo>
                  <a:cubicBezTo>
                    <a:pt x="78193" y="19707"/>
                    <a:pt x="79795" y="20636"/>
                    <a:pt x="80701" y="20636"/>
                  </a:cubicBezTo>
                  <a:cubicBezTo>
                    <a:pt x="80989" y="20636"/>
                    <a:pt x="81207" y="20541"/>
                    <a:pt x="81384" y="20340"/>
                  </a:cubicBezTo>
                  <a:cubicBezTo>
                    <a:pt x="82120" y="19505"/>
                    <a:pt x="83331" y="18712"/>
                    <a:pt x="80912" y="17414"/>
                  </a:cubicBezTo>
                  <a:cubicBezTo>
                    <a:pt x="78492" y="16114"/>
                    <a:pt x="73573" y="13423"/>
                    <a:pt x="65779" y="11196"/>
                  </a:cubicBezTo>
                  <a:cubicBezTo>
                    <a:pt x="62684" y="10312"/>
                    <a:pt x="60745" y="9925"/>
                    <a:pt x="59439" y="9925"/>
                  </a:cubicBezTo>
                  <a:cubicBezTo>
                    <a:pt x="57454" y="9925"/>
                    <a:pt x="56930" y="10818"/>
                    <a:pt x="56035" y="12217"/>
                  </a:cubicBezTo>
                  <a:cubicBezTo>
                    <a:pt x="55143" y="13610"/>
                    <a:pt x="54108" y="14494"/>
                    <a:pt x="51753" y="14494"/>
                  </a:cubicBezTo>
                  <a:cubicBezTo>
                    <a:pt x="50188" y="14494"/>
                    <a:pt x="48041" y="14104"/>
                    <a:pt x="44966" y="13214"/>
                  </a:cubicBezTo>
                  <a:cubicBezTo>
                    <a:pt x="37263" y="10987"/>
                    <a:pt x="38495" y="8337"/>
                    <a:pt x="37660" y="5776"/>
                  </a:cubicBezTo>
                  <a:cubicBezTo>
                    <a:pt x="36825" y="3215"/>
                    <a:pt x="35969" y="2380"/>
                    <a:pt x="26143" y="1080"/>
                  </a:cubicBezTo>
                  <a:cubicBezTo>
                    <a:pt x="19568" y="212"/>
                    <a:pt x="16242" y="0"/>
                    <a:pt x="13923" y="0"/>
                  </a:cubicBezTo>
                  <a:close/>
                </a:path>
              </a:pathLst>
            </a:custGeom>
            <a:solidFill>
              <a:srgbClr val="D6A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6;p39"/>
            <p:cNvSpPr/>
            <p:nvPr/>
          </p:nvSpPr>
          <p:spPr>
            <a:xfrm>
              <a:off x="2798725" y="3007650"/>
              <a:ext cx="740450" cy="791425"/>
            </a:xfrm>
            <a:custGeom>
              <a:avLst/>
              <a:gdLst/>
              <a:ahLst/>
              <a:cxnLst/>
              <a:rect l="l" t="t" r="r" b="b"/>
              <a:pathLst>
                <a:path w="29618" h="31657" extrusionOk="0">
                  <a:moveTo>
                    <a:pt x="1199" y="0"/>
                  </a:moveTo>
                  <a:lnTo>
                    <a:pt x="0" y="778"/>
                  </a:lnTo>
                  <a:lnTo>
                    <a:pt x="231" y="2623"/>
                  </a:lnTo>
                  <a:cubicBezTo>
                    <a:pt x="231" y="2623"/>
                    <a:pt x="5091" y="4894"/>
                    <a:pt x="8979" y="6830"/>
                  </a:cubicBezTo>
                  <a:cubicBezTo>
                    <a:pt x="14132" y="9397"/>
                    <a:pt x="19152" y="11663"/>
                    <a:pt x="20406" y="16374"/>
                  </a:cubicBezTo>
                  <a:cubicBezTo>
                    <a:pt x="21752" y="21433"/>
                    <a:pt x="21759" y="27655"/>
                    <a:pt x="27289" y="31502"/>
                  </a:cubicBezTo>
                  <a:lnTo>
                    <a:pt x="29617" y="31657"/>
                  </a:lnTo>
                  <a:cubicBezTo>
                    <a:pt x="29617" y="31657"/>
                    <a:pt x="25536" y="24856"/>
                    <a:pt x="24753" y="18043"/>
                  </a:cubicBezTo>
                  <a:cubicBezTo>
                    <a:pt x="23970" y="11230"/>
                    <a:pt x="23421" y="9898"/>
                    <a:pt x="17704" y="7235"/>
                  </a:cubicBezTo>
                  <a:cubicBezTo>
                    <a:pt x="11987" y="4573"/>
                    <a:pt x="1199" y="0"/>
                    <a:pt x="1199" y="0"/>
                  </a:cubicBezTo>
                  <a:close/>
                </a:path>
              </a:pathLst>
            </a:custGeom>
            <a:solidFill>
              <a:srgbClr val="B29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7;p39"/>
            <p:cNvSpPr/>
            <p:nvPr/>
          </p:nvSpPr>
          <p:spPr>
            <a:xfrm>
              <a:off x="2828675" y="3007650"/>
              <a:ext cx="860250" cy="833775"/>
            </a:xfrm>
            <a:custGeom>
              <a:avLst/>
              <a:gdLst/>
              <a:ahLst/>
              <a:cxnLst/>
              <a:rect l="l" t="t" r="r" b="b"/>
              <a:pathLst>
                <a:path w="34410" h="33351" extrusionOk="0">
                  <a:moveTo>
                    <a:pt x="1" y="0"/>
                  </a:moveTo>
                  <a:lnTo>
                    <a:pt x="504" y="2018"/>
                  </a:lnTo>
                  <a:cubicBezTo>
                    <a:pt x="504" y="2018"/>
                    <a:pt x="11396" y="6635"/>
                    <a:pt x="16046" y="9111"/>
                  </a:cubicBezTo>
                  <a:cubicBezTo>
                    <a:pt x="18972" y="10668"/>
                    <a:pt x="21070" y="11752"/>
                    <a:pt x="21810" y="16675"/>
                  </a:cubicBezTo>
                  <a:cubicBezTo>
                    <a:pt x="22551" y="21598"/>
                    <a:pt x="24441" y="28480"/>
                    <a:pt x="28419" y="31657"/>
                  </a:cubicBezTo>
                  <a:lnTo>
                    <a:pt x="34410" y="33350"/>
                  </a:lnTo>
                  <a:cubicBezTo>
                    <a:pt x="32609" y="32503"/>
                    <a:pt x="27845" y="29751"/>
                    <a:pt x="26152" y="21175"/>
                  </a:cubicBezTo>
                  <a:cubicBezTo>
                    <a:pt x="24457" y="12600"/>
                    <a:pt x="24715" y="10942"/>
                    <a:pt x="23232" y="8930"/>
                  </a:cubicBezTo>
                  <a:cubicBezTo>
                    <a:pt x="21751" y="6919"/>
                    <a:pt x="18374" y="5946"/>
                    <a:pt x="11435" y="3494"/>
                  </a:cubicBezTo>
                  <a:cubicBezTo>
                    <a:pt x="4679" y="110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6A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8;p39"/>
            <p:cNvSpPr/>
            <p:nvPr/>
          </p:nvSpPr>
          <p:spPr>
            <a:xfrm>
              <a:off x="3123725" y="2265800"/>
              <a:ext cx="1152300" cy="960525"/>
            </a:xfrm>
            <a:custGeom>
              <a:avLst/>
              <a:gdLst/>
              <a:ahLst/>
              <a:cxnLst/>
              <a:rect l="l" t="t" r="r" b="b"/>
              <a:pathLst>
                <a:path w="46092" h="38421" extrusionOk="0">
                  <a:moveTo>
                    <a:pt x="20549" y="0"/>
                  </a:moveTo>
                  <a:cubicBezTo>
                    <a:pt x="16034" y="0"/>
                    <a:pt x="12718" y="925"/>
                    <a:pt x="11283" y="1919"/>
                  </a:cubicBezTo>
                  <a:cubicBezTo>
                    <a:pt x="7523" y="4522"/>
                    <a:pt x="3618" y="7703"/>
                    <a:pt x="1809" y="18694"/>
                  </a:cubicBezTo>
                  <a:cubicBezTo>
                    <a:pt x="0" y="29684"/>
                    <a:pt x="4342" y="31853"/>
                    <a:pt x="4342" y="31853"/>
                  </a:cubicBezTo>
                  <a:cubicBezTo>
                    <a:pt x="4342" y="31853"/>
                    <a:pt x="2791" y="27818"/>
                    <a:pt x="11507" y="27818"/>
                  </a:cubicBezTo>
                  <a:cubicBezTo>
                    <a:pt x="12059" y="27818"/>
                    <a:pt x="12653" y="27835"/>
                    <a:pt x="13291" y="27869"/>
                  </a:cubicBezTo>
                  <a:cubicBezTo>
                    <a:pt x="23992" y="28447"/>
                    <a:pt x="37803" y="38421"/>
                    <a:pt x="37803" y="38421"/>
                  </a:cubicBezTo>
                  <a:cubicBezTo>
                    <a:pt x="37803" y="38421"/>
                    <a:pt x="36046" y="28360"/>
                    <a:pt x="38855" y="19828"/>
                  </a:cubicBezTo>
                  <a:cubicBezTo>
                    <a:pt x="41666" y="11294"/>
                    <a:pt x="46091" y="8714"/>
                    <a:pt x="46091" y="8714"/>
                  </a:cubicBezTo>
                  <a:cubicBezTo>
                    <a:pt x="36425" y="1999"/>
                    <a:pt x="27190" y="0"/>
                    <a:pt x="205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9;p39"/>
            <p:cNvSpPr/>
            <p:nvPr/>
          </p:nvSpPr>
          <p:spPr>
            <a:xfrm>
              <a:off x="3513050" y="1810775"/>
              <a:ext cx="745775" cy="514625"/>
            </a:xfrm>
            <a:custGeom>
              <a:avLst/>
              <a:gdLst/>
              <a:ahLst/>
              <a:cxnLst/>
              <a:rect l="l" t="t" r="r" b="b"/>
              <a:pathLst>
                <a:path w="29831" h="20585" extrusionOk="0">
                  <a:moveTo>
                    <a:pt x="12581" y="0"/>
                  </a:moveTo>
                  <a:cubicBezTo>
                    <a:pt x="7454" y="0"/>
                    <a:pt x="5519" y="2207"/>
                    <a:pt x="3897" y="3954"/>
                  </a:cubicBezTo>
                  <a:cubicBezTo>
                    <a:pt x="1875" y="6132"/>
                    <a:pt x="0" y="11924"/>
                    <a:pt x="2033" y="15415"/>
                  </a:cubicBezTo>
                  <a:cubicBezTo>
                    <a:pt x="2033" y="15415"/>
                    <a:pt x="3417" y="14605"/>
                    <a:pt x="6617" y="14605"/>
                  </a:cubicBezTo>
                  <a:cubicBezTo>
                    <a:pt x="7896" y="14605"/>
                    <a:pt x="9466" y="14734"/>
                    <a:pt x="11353" y="15097"/>
                  </a:cubicBezTo>
                  <a:cubicBezTo>
                    <a:pt x="20747" y="16903"/>
                    <a:pt x="25603" y="20584"/>
                    <a:pt x="25603" y="20584"/>
                  </a:cubicBezTo>
                  <a:cubicBezTo>
                    <a:pt x="25603" y="20584"/>
                    <a:pt x="24232" y="10907"/>
                    <a:pt x="29831" y="6173"/>
                  </a:cubicBezTo>
                  <a:cubicBezTo>
                    <a:pt x="29831" y="6173"/>
                    <a:pt x="25564" y="2000"/>
                    <a:pt x="16995" y="442"/>
                  </a:cubicBezTo>
                  <a:cubicBezTo>
                    <a:pt x="15301" y="134"/>
                    <a:pt x="13844" y="0"/>
                    <a:pt x="125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30;p39"/>
            <p:cNvSpPr/>
            <p:nvPr/>
          </p:nvSpPr>
          <p:spPr>
            <a:xfrm>
              <a:off x="3959525" y="1598575"/>
              <a:ext cx="479625" cy="191800"/>
            </a:xfrm>
            <a:custGeom>
              <a:avLst/>
              <a:gdLst/>
              <a:ahLst/>
              <a:cxnLst/>
              <a:rect l="l" t="t" r="r" b="b"/>
              <a:pathLst>
                <a:path w="19185" h="7672" extrusionOk="0">
                  <a:moveTo>
                    <a:pt x="3743" y="0"/>
                  </a:moveTo>
                  <a:cubicBezTo>
                    <a:pt x="3489" y="0"/>
                    <a:pt x="3233" y="14"/>
                    <a:pt x="2976" y="43"/>
                  </a:cubicBezTo>
                  <a:cubicBezTo>
                    <a:pt x="5395" y="1616"/>
                    <a:pt x="3722" y="4023"/>
                    <a:pt x="0" y="6847"/>
                  </a:cubicBezTo>
                  <a:cubicBezTo>
                    <a:pt x="1500" y="6299"/>
                    <a:pt x="2799" y="6098"/>
                    <a:pt x="3975" y="6098"/>
                  </a:cubicBezTo>
                  <a:cubicBezTo>
                    <a:pt x="7262" y="6098"/>
                    <a:pt x="9589" y="7672"/>
                    <a:pt x="12661" y="7672"/>
                  </a:cubicBezTo>
                  <a:cubicBezTo>
                    <a:pt x="12882" y="7672"/>
                    <a:pt x="13108" y="7663"/>
                    <a:pt x="13337" y="7646"/>
                  </a:cubicBezTo>
                  <a:cubicBezTo>
                    <a:pt x="17896" y="7298"/>
                    <a:pt x="19185" y="3484"/>
                    <a:pt x="19185" y="3483"/>
                  </a:cubicBezTo>
                  <a:lnTo>
                    <a:pt x="19185" y="3483"/>
                  </a:lnTo>
                  <a:cubicBezTo>
                    <a:pt x="18479" y="4013"/>
                    <a:pt x="16968" y="4682"/>
                    <a:pt x="15235" y="4682"/>
                  </a:cubicBezTo>
                  <a:cubicBezTo>
                    <a:pt x="14050" y="4682"/>
                    <a:pt x="12760" y="4369"/>
                    <a:pt x="11553" y="3483"/>
                  </a:cubicBezTo>
                  <a:cubicBezTo>
                    <a:pt x="8841" y="1494"/>
                    <a:pt x="6375" y="0"/>
                    <a:pt x="3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31;p39"/>
            <p:cNvSpPr/>
            <p:nvPr/>
          </p:nvSpPr>
          <p:spPr>
            <a:xfrm>
              <a:off x="4042550" y="1448950"/>
              <a:ext cx="90675" cy="87225"/>
            </a:xfrm>
            <a:custGeom>
              <a:avLst/>
              <a:gdLst/>
              <a:ahLst/>
              <a:cxnLst/>
              <a:rect l="l" t="t" r="r" b="b"/>
              <a:pathLst>
                <a:path w="3627" h="3489" extrusionOk="0">
                  <a:moveTo>
                    <a:pt x="1744" y="0"/>
                  </a:moveTo>
                  <a:cubicBezTo>
                    <a:pt x="1519" y="0"/>
                    <a:pt x="1293" y="43"/>
                    <a:pt x="1077" y="133"/>
                  </a:cubicBezTo>
                  <a:cubicBezTo>
                    <a:pt x="425" y="402"/>
                    <a:pt x="1" y="1039"/>
                    <a:pt x="1" y="1744"/>
                  </a:cubicBezTo>
                  <a:cubicBezTo>
                    <a:pt x="1" y="2708"/>
                    <a:pt x="781" y="3489"/>
                    <a:pt x="1745" y="3489"/>
                  </a:cubicBezTo>
                  <a:cubicBezTo>
                    <a:pt x="2450" y="3489"/>
                    <a:pt x="3087" y="3064"/>
                    <a:pt x="3356" y="2412"/>
                  </a:cubicBezTo>
                  <a:cubicBezTo>
                    <a:pt x="3626" y="1760"/>
                    <a:pt x="3477" y="1010"/>
                    <a:pt x="2979" y="511"/>
                  </a:cubicBezTo>
                  <a:cubicBezTo>
                    <a:pt x="2645" y="177"/>
                    <a:pt x="2198" y="0"/>
                    <a:pt x="1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32;p39"/>
            <p:cNvSpPr/>
            <p:nvPr/>
          </p:nvSpPr>
          <p:spPr>
            <a:xfrm>
              <a:off x="4191575" y="2759950"/>
              <a:ext cx="745650" cy="678125"/>
            </a:xfrm>
            <a:custGeom>
              <a:avLst/>
              <a:gdLst/>
              <a:ahLst/>
              <a:cxnLst/>
              <a:rect l="l" t="t" r="r" b="b"/>
              <a:pathLst>
                <a:path w="29826" h="27125" extrusionOk="0">
                  <a:moveTo>
                    <a:pt x="12115" y="0"/>
                  </a:moveTo>
                  <a:cubicBezTo>
                    <a:pt x="11025" y="0"/>
                    <a:pt x="9891" y="75"/>
                    <a:pt x="8715" y="238"/>
                  </a:cubicBezTo>
                  <a:cubicBezTo>
                    <a:pt x="8715" y="238"/>
                    <a:pt x="4627" y="1868"/>
                    <a:pt x="2690" y="7313"/>
                  </a:cubicBezTo>
                  <a:cubicBezTo>
                    <a:pt x="1" y="14869"/>
                    <a:pt x="3975" y="20157"/>
                    <a:pt x="3975" y="20157"/>
                  </a:cubicBezTo>
                  <a:cubicBezTo>
                    <a:pt x="3975" y="20157"/>
                    <a:pt x="5111" y="18643"/>
                    <a:pt x="7851" y="18643"/>
                  </a:cubicBezTo>
                  <a:cubicBezTo>
                    <a:pt x="7988" y="18643"/>
                    <a:pt x="8129" y="18647"/>
                    <a:pt x="8274" y="18655"/>
                  </a:cubicBezTo>
                  <a:cubicBezTo>
                    <a:pt x="16223" y="19090"/>
                    <a:pt x="27976" y="27124"/>
                    <a:pt x="27976" y="27124"/>
                  </a:cubicBezTo>
                  <a:cubicBezTo>
                    <a:pt x="27976" y="27124"/>
                    <a:pt x="23730" y="15149"/>
                    <a:pt x="29826" y="7640"/>
                  </a:cubicBezTo>
                  <a:cubicBezTo>
                    <a:pt x="27299" y="5209"/>
                    <a:pt x="21221" y="0"/>
                    <a:pt x="12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33;p39"/>
            <p:cNvSpPr/>
            <p:nvPr/>
          </p:nvSpPr>
          <p:spPr>
            <a:xfrm>
              <a:off x="4455575" y="2449050"/>
              <a:ext cx="405475" cy="348300"/>
            </a:xfrm>
            <a:custGeom>
              <a:avLst/>
              <a:gdLst/>
              <a:ahLst/>
              <a:cxnLst/>
              <a:rect l="l" t="t" r="r" b="b"/>
              <a:pathLst>
                <a:path w="16219" h="13932" extrusionOk="0">
                  <a:moveTo>
                    <a:pt x="6140" y="1"/>
                  </a:moveTo>
                  <a:cubicBezTo>
                    <a:pt x="5265" y="1"/>
                    <a:pt x="4389" y="181"/>
                    <a:pt x="3700" y="676"/>
                  </a:cubicBezTo>
                  <a:cubicBezTo>
                    <a:pt x="2619" y="1452"/>
                    <a:pt x="1500" y="2891"/>
                    <a:pt x="979" y="4510"/>
                  </a:cubicBezTo>
                  <a:cubicBezTo>
                    <a:pt x="0" y="7557"/>
                    <a:pt x="979" y="10388"/>
                    <a:pt x="979" y="10388"/>
                  </a:cubicBezTo>
                  <a:cubicBezTo>
                    <a:pt x="1820" y="10128"/>
                    <a:pt x="2736" y="10014"/>
                    <a:pt x="3683" y="10014"/>
                  </a:cubicBezTo>
                  <a:cubicBezTo>
                    <a:pt x="7882" y="10014"/>
                    <a:pt x="12702" y="12258"/>
                    <a:pt x="14414" y="13931"/>
                  </a:cubicBezTo>
                  <a:cubicBezTo>
                    <a:pt x="13652" y="7618"/>
                    <a:pt x="16219" y="3095"/>
                    <a:pt x="16219" y="3095"/>
                  </a:cubicBezTo>
                  <a:cubicBezTo>
                    <a:pt x="13924" y="1335"/>
                    <a:pt x="9615" y="457"/>
                    <a:pt x="7258" y="91"/>
                  </a:cubicBezTo>
                  <a:cubicBezTo>
                    <a:pt x="6896" y="34"/>
                    <a:pt x="6518" y="1"/>
                    <a:pt x="61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34;p39"/>
            <p:cNvSpPr/>
            <p:nvPr/>
          </p:nvSpPr>
          <p:spPr>
            <a:xfrm>
              <a:off x="3067300" y="3790050"/>
              <a:ext cx="991875" cy="685200"/>
            </a:xfrm>
            <a:custGeom>
              <a:avLst/>
              <a:gdLst/>
              <a:ahLst/>
              <a:cxnLst/>
              <a:rect l="l" t="t" r="r" b="b"/>
              <a:pathLst>
                <a:path w="39675" h="27408" extrusionOk="0">
                  <a:moveTo>
                    <a:pt x="16174" y="1"/>
                  </a:moveTo>
                  <a:cubicBezTo>
                    <a:pt x="7355" y="1"/>
                    <a:pt x="1" y="6455"/>
                    <a:pt x="241" y="14930"/>
                  </a:cubicBezTo>
                  <a:cubicBezTo>
                    <a:pt x="440" y="21896"/>
                    <a:pt x="6148" y="27408"/>
                    <a:pt x="13072" y="27408"/>
                  </a:cubicBezTo>
                  <a:cubicBezTo>
                    <a:pt x="13196" y="27408"/>
                    <a:pt x="13321" y="27406"/>
                    <a:pt x="13446" y="27403"/>
                  </a:cubicBezTo>
                  <a:cubicBezTo>
                    <a:pt x="17636" y="27284"/>
                    <a:pt x="21168" y="24670"/>
                    <a:pt x="22662" y="21025"/>
                  </a:cubicBezTo>
                  <a:cubicBezTo>
                    <a:pt x="27553" y="23226"/>
                    <a:pt x="32395" y="25198"/>
                    <a:pt x="37192" y="26942"/>
                  </a:cubicBezTo>
                  <a:cubicBezTo>
                    <a:pt x="39674" y="11583"/>
                    <a:pt x="28696" y="805"/>
                    <a:pt x="17400" y="42"/>
                  </a:cubicBezTo>
                  <a:cubicBezTo>
                    <a:pt x="16989" y="14"/>
                    <a:pt x="16580" y="1"/>
                    <a:pt x="16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35;p39"/>
            <p:cNvSpPr/>
            <p:nvPr/>
          </p:nvSpPr>
          <p:spPr>
            <a:xfrm>
              <a:off x="3095775" y="3854525"/>
              <a:ext cx="813325" cy="564400"/>
            </a:xfrm>
            <a:custGeom>
              <a:avLst/>
              <a:gdLst/>
              <a:ahLst/>
              <a:cxnLst/>
              <a:rect l="l" t="t" r="r" b="b"/>
              <a:pathLst>
                <a:path w="32533" h="22576" extrusionOk="0">
                  <a:moveTo>
                    <a:pt x="15523" y="0"/>
                  </a:moveTo>
                  <a:cubicBezTo>
                    <a:pt x="12833" y="0"/>
                    <a:pt x="10049" y="756"/>
                    <a:pt x="7365" y="2437"/>
                  </a:cubicBezTo>
                  <a:cubicBezTo>
                    <a:pt x="1" y="7051"/>
                    <a:pt x="1982" y="14620"/>
                    <a:pt x="2737" y="16364"/>
                  </a:cubicBezTo>
                  <a:cubicBezTo>
                    <a:pt x="3428" y="17959"/>
                    <a:pt x="6464" y="21936"/>
                    <a:pt x="11249" y="21936"/>
                  </a:cubicBezTo>
                  <a:cubicBezTo>
                    <a:pt x="11694" y="21936"/>
                    <a:pt x="12155" y="21901"/>
                    <a:pt x="12630" y="21827"/>
                  </a:cubicBezTo>
                  <a:cubicBezTo>
                    <a:pt x="18212" y="20958"/>
                    <a:pt x="17999" y="15350"/>
                    <a:pt x="16910" y="14451"/>
                  </a:cubicBezTo>
                  <a:lnTo>
                    <a:pt x="16910" y="14451"/>
                  </a:lnTo>
                  <a:cubicBezTo>
                    <a:pt x="16910" y="14451"/>
                    <a:pt x="16255" y="18129"/>
                    <a:pt x="12528" y="18129"/>
                  </a:cubicBezTo>
                  <a:cubicBezTo>
                    <a:pt x="12390" y="18129"/>
                    <a:pt x="12249" y="18124"/>
                    <a:pt x="12103" y="18114"/>
                  </a:cubicBezTo>
                  <a:cubicBezTo>
                    <a:pt x="8001" y="17823"/>
                    <a:pt x="5885" y="12810"/>
                    <a:pt x="8609" y="9117"/>
                  </a:cubicBezTo>
                  <a:cubicBezTo>
                    <a:pt x="10038" y="7181"/>
                    <a:pt x="12140" y="6255"/>
                    <a:pt x="14272" y="6255"/>
                  </a:cubicBezTo>
                  <a:cubicBezTo>
                    <a:pt x="16203" y="6255"/>
                    <a:pt x="18160" y="7015"/>
                    <a:pt x="19662" y="8472"/>
                  </a:cubicBezTo>
                  <a:cubicBezTo>
                    <a:pt x="22823" y="11535"/>
                    <a:pt x="22837" y="15058"/>
                    <a:pt x="21523" y="18446"/>
                  </a:cubicBezTo>
                  <a:cubicBezTo>
                    <a:pt x="21523" y="18446"/>
                    <a:pt x="27958" y="21392"/>
                    <a:pt x="31326" y="22576"/>
                  </a:cubicBezTo>
                  <a:cubicBezTo>
                    <a:pt x="31326" y="22576"/>
                    <a:pt x="32533" y="11840"/>
                    <a:pt x="27696" y="6008"/>
                  </a:cubicBezTo>
                  <a:cubicBezTo>
                    <a:pt x="24621" y="2302"/>
                    <a:pt x="20216" y="0"/>
                    <a:pt x="15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6;p39"/>
            <p:cNvSpPr/>
            <p:nvPr/>
          </p:nvSpPr>
          <p:spPr>
            <a:xfrm>
              <a:off x="3170625" y="3931725"/>
              <a:ext cx="641200" cy="442325"/>
            </a:xfrm>
            <a:custGeom>
              <a:avLst/>
              <a:gdLst/>
              <a:ahLst/>
              <a:cxnLst/>
              <a:rect l="l" t="t" r="r" b="b"/>
              <a:pathLst>
                <a:path w="25648" h="17693" extrusionOk="0">
                  <a:moveTo>
                    <a:pt x="12180" y="1"/>
                  </a:moveTo>
                  <a:cubicBezTo>
                    <a:pt x="7903" y="1"/>
                    <a:pt x="3750" y="2371"/>
                    <a:pt x="2222" y="6249"/>
                  </a:cubicBezTo>
                  <a:cubicBezTo>
                    <a:pt x="0" y="11885"/>
                    <a:pt x="3837" y="16912"/>
                    <a:pt x="8311" y="16912"/>
                  </a:cubicBezTo>
                  <a:cubicBezTo>
                    <a:pt x="8713" y="16912"/>
                    <a:pt x="9120" y="16871"/>
                    <a:pt x="9528" y="16787"/>
                  </a:cubicBezTo>
                  <a:cubicBezTo>
                    <a:pt x="14482" y="15762"/>
                    <a:pt x="13916" y="11363"/>
                    <a:pt x="13916" y="11363"/>
                  </a:cubicBezTo>
                  <a:lnTo>
                    <a:pt x="13916" y="11363"/>
                  </a:lnTo>
                  <a:cubicBezTo>
                    <a:pt x="13861" y="12986"/>
                    <a:pt x="12018" y="15144"/>
                    <a:pt x="9629" y="15144"/>
                  </a:cubicBezTo>
                  <a:cubicBezTo>
                    <a:pt x="8964" y="15144"/>
                    <a:pt x="8256" y="14977"/>
                    <a:pt x="7533" y="14584"/>
                  </a:cubicBezTo>
                  <a:cubicBezTo>
                    <a:pt x="4212" y="12782"/>
                    <a:pt x="3504" y="9379"/>
                    <a:pt x="5615" y="6029"/>
                  </a:cubicBezTo>
                  <a:cubicBezTo>
                    <a:pt x="6745" y="4236"/>
                    <a:pt x="8857" y="3145"/>
                    <a:pt x="11170" y="3145"/>
                  </a:cubicBezTo>
                  <a:cubicBezTo>
                    <a:pt x="13175" y="3145"/>
                    <a:pt x="15333" y="3965"/>
                    <a:pt x="17134" y="5856"/>
                  </a:cubicBezTo>
                  <a:cubicBezTo>
                    <a:pt x="21015" y="9929"/>
                    <a:pt x="18529" y="15358"/>
                    <a:pt x="18529" y="15358"/>
                  </a:cubicBezTo>
                  <a:lnTo>
                    <a:pt x="23825" y="17692"/>
                  </a:lnTo>
                  <a:cubicBezTo>
                    <a:pt x="23825" y="17692"/>
                    <a:pt x="25647" y="8049"/>
                    <a:pt x="19299" y="2598"/>
                  </a:cubicBezTo>
                  <a:cubicBezTo>
                    <a:pt x="17216" y="809"/>
                    <a:pt x="14677" y="1"/>
                    <a:pt x="12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7;p39"/>
            <p:cNvSpPr/>
            <p:nvPr/>
          </p:nvSpPr>
          <p:spPr>
            <a:xfrm>
              <a:off x="4272300" y="3972025"/>
              <a:ext cx="826575" cy="568825"/>
            </a:xfrm>
            <a:custGeom>
              <a:avLst/>
              <a:gdLst/>
              <a:ahLst/>
              <a:cxnLst/>
              <a:rect l="l" t="t" r="r" b="b"/>
              <a:pathLst>
                <a:path w="33063" h="22753" extrusionOk="0">
                  <a:moveTo>
                    <a:pt x="17884" y="1"/>
                  </a:moveTo>
                  <a:cubicBezTo>
                    <a:pt x="9592" y="1"/>
                    <a:pt x="869" y="6276"/>
                    <a:pt x="0" y="17533"/>
                  </a:cubicBezTo>
                  <a:cubicBezTo>
                    <a:pt x="4084" y="17075"/>
                    <a:pt x="8247" y="16448"/>
                    <a:pt x="12490" y="15652"/>
                  </a:cubicBezTo>
                  <a:cubicBezTo>
                    <a:pt x="12970" y="18787"/>
                    <a:pt x="15238" y="21501"/>
                    <a:pt x="18496" y="22387"/>
                  </a:cubicBezTo>
                  <a:cubicBezTo>
                    <a:pt x="19405" y="22634"/>
                    <a:pt x="20318" y="22752"/>
                    <a:pt x="21217" y="22752"/>
                  </a:cubicBezTo>
                  <a:cubicBezTo>
                    <a:pt x="25767" y="22752"/>
                    <a:pt x="29936" y="19726"/>
                    <a:pt x="31188" y="15125"/>
                  </a:cubicBezTo>
                  <a:cubicBezTo>
                    <a:pt x="33063" y="8237"/>
                    <a:pt x="28016" y="1503"/>
                    <a:pt x="20578" y="228"/>
                  </a:cubicBezTo>
                  <a:cubicBezTo>
                    <a:pt x="19693" y="76"/>
                    <a:pt x="18791" y="1"/>
                    <a:pt x="17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8;p39"/>
            <p:cNvSpPr/>
            <p:nvPr/>
          </p:nvSpPr>
          <p:spPr>
            <a:xfrm>
              <a:off x="4373250" y="4022700"/>
              <a:ext cx="686275" cy="462300"/>
            </a:xfrm>
            <a:custGeom>
              <a:avLst/>
              <a:gdLst/>
              <a:ahLst/>
              <a:cxnLst/>
              <a:rect l="l" t="t" r="r" b="b"/>
              <a:pathLst>
                <a:path w="27451" h="18492" extrusionOk="0">
                  <a:moveTo>
                    <a:pt x="13886" y="0"/>
                  </a:moveTo>
                  <a:cubicBezTo>
                    <a:pt x="11090" y="0"/>
                    <a:pt x="8314" y="980"/>
                    <a:pt x="5976" y="2724"/>
                  </a:cubicBezTo>
                  <a:cubicBezTo>
                    <a:pt x="1086" y="6372"/>
                    <a:pt x="0" y="15002"/>
                    <a:pt x="0" y="15002"/>
                  </a:cubicBezTo>
                  <a:cubicBezTo>
                    <a:pt x="2859" y="14713"/>
                    <a:pt x="8447" y="13626"/>
                    <a:pt x="8452" y="13626"/>
                  </a:cubicBezTo>
                  <a:cubicBezTo>
                    <a:pt x="8452" y="13626"/>
                    <a:pt x="8452" y="13626"/>
                    <a:pt x="8452" y="13626"/>
                  </a:cubicBezTo>
                  <a:lnTo>
                    <a:pt x="8452" y="13626"/>
                  </a:lnTo>
                  <a:cubicBezTo>
                    <a:pt x="8064" y="10726"/>
                    <a:pt x="8742" y="7972"/>
                    <a:pt x="11795" y="6173"/>
                  </a:cubicBezTo>
                  <a:cubicBezTo>
                    <a:pt x="12802" y="5579"/>
                    <a:pt x="13916" y="5290"/>
                    <a:pt x="15009" y="5290"/>
                  </a:cubicBezTo>
                  <a:cubicBezTo>
                    <a:pt x="17230" y="5290"/>
                    <a:pt x="19362" y="6488"/>
                    <a:pt x="20323" y="8770"/>
                  </a:cubicBezTo>
                  <a:cubicBezTo>
                    <a:pt x="21656" y="11937"/>
                    <a:pt x="19496" y="15206"/>
                    <a:pt x="16559" y="15206"/>
                  </a:cubicBezTo>
                  <a:cubicBezTo>
                    <a:pt x="16339" y="15206"/>
                    <a:pt x="16114" y="15187"/>
                    <a:pt x="15886" y="15149"/>
                  </a:cubicBezTo>
                  <a:cubicBezTo>
                    <a:pt x="12620" y="14600"/>
                    <a:pt x="12818" y="11372"/>
                    <a:pt x="12818" y="11372"/>
                  </a:cubicBezTo>
                  <a:lnTo>
                    <a:pt x="12818" y="11372"/>
                  </a:lnTo>
                  <a:cubicBezTo>
                    <a:pt x="11795" y="11870"/>
                    <a:pt x="10568" y="16218"/>
                    <a:pt x="14772" y="17954"/>
                  </a:cubicBezTo>
                  <a:cubicBezTo>
                    <a:pt x="15694" y="18334"/>
                    <a:pt x="16589" y="18491"/>
                    <a:pt x="17434" y="18491"/>
                  </a:cubicBezTo>
                  <a:cubicBezTo>
                    <a:pt x="20445" y="18491"/>
                    <a:pt x="22828" y="16504"/>
                    <a:pt x="23547" y="15551"/>
                  </a:cubicBezTo>
                  <a:cubicBezTo>
                    <a:pt x="24467" y="14329"/>
                    <a:pt x="27450" y="8780"/>
                    <a:pt x="22560" y="3776"/>
                  </a:cubicBezTo>
                  <a:cubicBezTo>
                    <a:pt x="20009" y="1166"/>
                    <a:pt x="16936" y="0"/>
                    <a:pt x="13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9;p39"/>
            <p:cNvSpPr/>
            <p:nvPr/>
          </p:nvSpPr>
          <p:spPr>
            <a:xfrm>
              <a:off x="4469925" y="4086500"/>
              <a:ext cx="491750" cy="358950"/>
            </a:xfrm>
            <a:custGeom>
              <a:avLst/>
              <a:gdLst/>
              <a:ahLst/>
              <a:cxnLst/>
              <a:rect l="l" t="t" r="r" b="b"/>
              <a:pathLst>
                <a:path w="19670" h="14358" extrusionOk="0">
                  <a:moveTo>
                    <a:pt x="10322" y="0"/>
                  </a:moveTo>
                  <a:cubicBezTo>
                    <a:pt x="9007" y="0"/>
                    <a:pt x="7667" y="294"/>
                    <a:pt x="6398" y="942"/>
                  </a:cubicBezTo>
                  <a:cubicBezTo>
                    <a:pt x="398" y="4006"/>
                    <a:pt x="0" y="11897"/>
                    <a:pt x="0" y="11897"/>
                  </a:cubicBezTo>
                  <a:lnTo>
                    <a:pt x="4585" y="11073"/>
                  </a:lnTo>
                  <a:cubicBezTo>
                    <a:pt x="4585" y="11073"/>
                    <a:pt x="3667" y="6354"/>
                    <a:pt x="7474" y="3901"/>
                  </a:cubicBezTo>
                  <a:cubicBezTo>
                    <a:pt x="8730" y="3092"/>
                    <a:pt x="10024" y="2740"/>
                    <a:pt x="11230" y="2740"/>
                  </a:cubicBezTo>
                  <a:cubicBezTo>
                    <a:pt x="13682" y="2740"/>
                    <a:pt x="15774" y="4193"/>
                    <a:pt x="16456" y="6217"/>
                  </a:cubicBezTo>
                  <a:cubicBezTo>
                    <a:pt x="17474" y="9237"/>
                    <a:pt x="16276" y="11766"/>
                    <a:pt x="13336" y="12548"/>
                  </a:cubicBezTo>
                  <a:cubicBezTo>
                    <a:pt x="12996" y="12639"/>
                    <a:pt x="12671" y="12680"/>
                    <a:pt x="12363" y="12680"/>
                  </a:cubicBezTo>
                  <a:cubicBezTo>
                    <a:pt x="10012" y="12680"/>
                    <a:pt x="8653" y="10267"/>
                    <a:pt x="8951" y="8820"/>
                  </a:cubicBezTo>
                  <a:lnTo>
                    <a:pt x="8951" y="8820"/>
                  </a:lnTo>
                  <a:cubicBezTo>
                    <a:pt x="8951" y="8821"/>
                    <a:pt x="7675" y="12155"/>
                    <a:pt x="11358" y="13894"/>
                  </a:cubicBezTo>
                  <a:cubicBezTo>
                    <a:pt x="12026" y="14210"/>
                    <a:pt x="12730" y="14358"/>
                    <a:pt x="13430" y="14358"/>
                  </a:cubicBezTo>
                  <a:cubicBezTo>
                    <a:pt x="16588" y="14358"/>
                    <a:pt x="19669" y="11341"/>
                    <a:pt x="19070" y="7031"/>
                  </a:cubicBezTo>
                  <a:cubicBezTo>
                    <a:pt x="18512" y="3018"/>
                    <a:pt x="14542" y="0"/>
                    <a:pt x="10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40;p39"/>
            <p:cNvSpPr/>
            <p:nvPr/>
          </p:nvSpPr>
          <p:spPr>
            <a:xfrm>
              <a:off x="4513150" y="4451700"/>
              <a:ext cx="658550" cy="529800"/>
            </a:xfrm>
            <a:custGeom>
              <a:avLst/>
              <a:gdLst/>
              <a:ahLst/>
              <a:cxnLst/>
              <a:rect l="l" t="t" r="r" b="b"/>
              <a:pathLst>
                <a:path w="26342" h="21192" extrusionOk="0">
                  <a:moveTo>
                    <a:pt x="14377" y="0"/>
                  </a:moveTo>
                  <a:cubicBezTo>
                    <a:pt x="7313" y="0"/>
                    <a:pt x="1366" y="5014"/>
                    <a:pt x="1" y="11739"/>
                  </a:cubicBezTo>
                  <a:lnTo>
                    <a:pt x="9476" y="15548"/>
                  </a:lnTo>
                  <a:cubicBezTo>
                    <a:pt x="10292" y="18726"/>
                    <a:pt x="13139" y="21109"/>
                    <a:pt x="16582" y="21189"/>
                  </a:cubicBezTo>
                  <a:cubicBezTo>
                    <a:pt x="16656" y="21191"/>
                    <a:pt x="16730" y="21192"/>
                    <a:pt x="16804" y="21192"/>
                  </a:cubicBezTo>
                  <a:cubicBezTo>
                    <a:pt x="21891" y="21192"/>
                    <a:pt x="26073" y="17129"/>
                    <a:pt x="26191" y="12016"/>
                  </a:cubicBezTo>
                  <a:cubicBezTo>
                    <a:pt x="26342" y="5532"/>
                    <a:pt x="21208" y="155"/>
                    <a:pt x="14725" y="4"/>
                  </a:cubicBezTo>
                  <a:cubicBezTo>
                    <a:pt x="14608" y="2"/>
                    <a:pt x="14492" y="0"/>
                    <a:pt x="143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41;p39"/>
            <p:cNvSpPr/>
            <p:nvPr/>
          </p:nvSpPr>
          <p:spPr>
            <a:xfrm>
              <a:off x="4583000" y="4526325"/>
              <a:ext cx="559200" cy="399350"/>
            </a:xfrm>
            <a:custGeom>
              <a:avLst/>
              <a:gdLst/>
              <a:ahLst/>
              <a:cxnLst/>
              <a:rect l="l" t="t" r="r" b="b"/>
              <a:pathLst>
                <a:path w="22368" h="15974" extrusionOk="0">
                  <a:moveTo>
                    <a:pt x="12172" y="0"/>
                  </a:moveTo>
                  <a:cubicBezTo>
                    <a:pt x="10469" y="0"/>
                    <a:pt x="8627" y="370"/>
                    <a:pt x="6741" y="1219"/>
                  </a:cubicBezTo>
                  <a:cubicBezTo>
                    <a:pt x="610" y="3978"/>
                    <a:pt x="0" y="9876"/>
                    <a:pt x="0" y="9876"/>
                  </a:cubicBezTo>
                  <a:lnTo>
                    <a:pt x="6683" y="12563"/>
                  </a:lnTo>
                  <a:cubicBezTo>
                    <a:pt x="6683" y="12563"/>
                    <a:pt x="5575" y="9605"/>
                    <a:pt x="7816" y="6841"/>
                  </a:cubicBezTo>
                  <a:cubicBezTo>
                    <a:pt x="9225" y="5104"/>
                    <a:pt x="10980" y="4581"/>
                    <a:pt x="12358" y="4581"/>
                  </a:cubicBezTo>
                  <a:cubicBezTo>
                    <a:pt x="13172" y="4581"/>
                    <a:pt x="13854" y="4763"/>
                    <a:pt x="14258" y="4985"/>
                  </a:cubicBezTo>
                  <a:cubicBezTo>
                    <a:pt x="15345" y="5584"/>
                    <a:pt x="17451" y="7113"/>
                    <a:pt x="17296" y="9566"/>
                  </a:cubicBezTo>
                  <a:cubicBezTo>
                    <a:pt x="17143" y="12018"/>
                    <a:pt x="15699" y="12572"/>
                    <a:pt x="14813" y="13074"/>
                  </a:cubicBezTo>
                  <a:cubicBezTo>
                    <a:pt x="14552" y="13222"/>
                    <a:pt x="14126" y="13332"/>
                    <a:pt x="13633" y="13332"/>
                  </a:cubicBezTo>
                  <a:cubicBezTo>
                    <a:pt x="12458" y="13332"/>
                    <a:pt x="10903" y="12707"/>
                    <a:pt x="10304" y="10490"/>
                  </a:cubicBezTo>
                  <a:lnTo>
                    <a:pt x="10304" y="10490"/>
                  </a:lnTo>
                  <a:cubicBezTo>
                    <a:pt x="10304" y="10491"/>
                    <a:pt x="9906" y="11968"/>
                    <a:pt x="10810" y="13878"/>
                  </a:cubicBezTo>
                  <a:cubicBezTo>
                    <a:pt x="11377" y="15073"/>
                    <a:pt x="12994" y="15973"/>
                    <a:pt x="14862" y="15973"/>
                  </a:cubicBezTo>
                  <a:cubicBezTo>
                    <a:pt x="15977" y="15973"/>
                    <a:pt x="17182" y="15653"/>
                    <a:pt x="18306" y="14883"/>
                  </a:cubicBezTo>
                  <a:cubicBezTo>
                    <a:pt x="21313" y="12822"/>
                    <a:pt x="22368" y="7999"/>
                    <a:pt x="20458" y="4381"/>
                  </a:cubicBezTo>
                  <a:cubicBezTo>
                    <a:pt x="19136" y="1875"/>
                    <a:pt x="16007" y="0"/>
                    <a:pt x="12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42;p39"/>
            <p:cNvSpPr/>
            <p:nvPr/>
          </p:nvSpPr>
          <p:spPr>
            <a:xfrm>
              <a:off x="4667975" y="4585525"/>
              <a:ext cx="398325" cy="303975"/>
            </a:xfrm>
            <a:custGeom>
              <a:avLst/>
              <a:gdLst/>
              <a:ahLst/>
              <a:cxnLst/>
              <a:rect l="l" t="t" r="r" b="b"/>
              <a:pathLst>
                <a:path w="15933" h="12159" extrusionOk="0">
                  <a:moveTo>
                    <a:pt x="9021" y="0"/>
                  </a:moveTo>
                  <a:cubicBezTo>
                    <a:pt x="8547" y="0"/>
                    <a:pt x="8059" y="50"/>
                    <a:pt x="7562" y="153"/>
                  </a:cubicBezTo>
                  <a:cubicBezTo>
                    <a:pt x="2989" y="1107"/>
                    <a:pt x="1" y="4664"/>
                    <a:pt x="415" y="9041"/>
                  </a:cubicBezTo>
                  <a:lnTo>
                    <a:pt x="3284" y="10195"/>
                  </a:lnTo>
                  <a:cubicBezTo>
                    <a:pt x="3284" y="10195"/>
                    <a:pt x="1964" y="6147"/>
                    <a:pt x="5266" y="3627"/>
                  </a:cubicBezTo>
                  <a:cubicBezTo>
                    <a:pt x="6572" y="2631"/>
                    <a:pt x="7828" y="2256"/>
                    <a:pt x="8945" y="2256"/>
                  </a:cubicBezTo>
                  <a:cubicBezTo>
                    <a:pt x="10650" y="2256"/>
                    <a:pt x="12030" y="3129"/>
                    <a:pt x="12770" y="3996"/>
                  </a:cubicBezTo>
                  <a:cubicBezTo>
                    <a:pt x="13995" y="5429"/>
                    <a:pt x="14602" y="8383"/>
                    <a:pt x="12615" y="9971"/>
                  </a:cubicBezTo>
                  <a:cubicBezTo>
                    <a:pt x="11845" y="10587"/>
                    <a:pt x="10933" y="10928"/>
                    <a:pt x="10060" y="10928"/>
                  </a:cubicBezTo>
                  <a:cubicBezTo>
                    <a:pt x="8680" y="10928"/>
                    <a:pt x="7394" y="10078"/>
                    <a:pt x="6905" y="8122"/>
                  </a:cubicBezTo>
                  <a:lnTo>
                    <a:pt x="6905" y="8122"/>
                  </a:lnTo>
                  <a:cubicBezTo>
                    <a:pt x="6859" y="9550"/>
                    <a:pt x="7311" y="11158"/>
                    <a:pt x="9422" y="11961"/>
                  </a:cubicBezTo>
                  <a:cubicBezTo>
                    <a:pt x="9766" y="12093"/>
                    <a:pt x="10162" y="12159"/>
                    <a:pt x="10584" y="12159"/>
                  </a:cubicBezTo>
                  <a:cubicBezTo>
                    <a:pt x="12744" y="12159"/>
                    <a:pt x="15588" y="10435"/>
                    <a:pt x="15755" y="6987"/>
                  </a:cubicBezTo>
                  <a:cubicBezTo>
                    <a:pt x="15932" y="3314"/>
                    <a:pt x="12917" y="0"/>
                    <a:pt x="9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43;p39"/>
            <p:cNvSpPr/>
            <p:nvPr/>
          </p:nvSpPr>
          <p:spPr>
            <a:xfrm>
              <a:off x="3247600" y="4360425"/>
              <a:ext cx="591525" cy="474400"/>
            </a:xfrm>
            <a:custGeom>
              <a:avLst/>
              <a:gdLst/>
              <a:ahLst/>
              <a:cxnLst/>
              <a:rect l="l" t="t" r="r" b="b"/>
              <a:pathLst>
                <a:path w="23661" h="18976" extrusionOk="0">
                  <a:moveTo>
                    <a:pt x="12373" y="1"/>
                  </a:moveTo>
                  <a:cubicBezTo>
                    <a:pt x="10623" y="1"/>
                    <a:pt x="8845" y="372"/>
                    <a:pt x="7153" y="1156"/>
                  </a:cubicBezTo>
                  <a:cubicBezTo>
                    <a:pt x="2170" y="3465"/>
                    <a:pt x="1" y="9377"/>
                    <a:pt x="2309" y="14362"/>
                  </a:cubicBezTo>
                  <a:cubicBezTo>
                    <a:pt x="3655" y="17266"/>
                    <a:pt x="6530" y="18976"/>
                    <a:pt x="9534" y="18976"/>
                  </a:cubicBezTo>
                  <a:cubicBezTo>
                    <a:pt x="10654" y="18976"/>
                    <a:pt x="11791" y="18738"/>
                    <a:pt x="12874" y="18236"/>
                  </a:cubicBezTo>
                  <a:cubicBezTo>
                    <a:pt x="16064" y="16758"/>
                    <a:pt x="17452" y="12975"/>
                    <a:pt x="15974" y="9785"/>
                  </a:cubicBezTo>
                  <a:lnTo>
                    <a:pt x="15974" y="9785"/>
                  </a:lnTo>
                  <a:lnTo>
                    <a:pt x="23661" y="7210"/>
                  </a:lnTo>
                  <a:cubicBezTo>
                    <a:pt x="21558" y="2672"/>
                    <a:pt x="17066" y="1"/>
                    <a:pt x="12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44;p39"/>
            <p:cNvSpPr/>
            <p:nvPr/>
          </p:nvSpPr>
          <p:spPr>
            <a:xfrm>
              <a:off x="3318000" y="4430550"/>
              <a:ext cx="455050" cy="358050"/>
            </a:xfrm>
            <a:custGeom>
              <a:avLst/>
              <a:gdLst/>
              <a:ahLst/>
              <a:cxnLst/>
              <a:rect l="l" t="t" r="r" b="b"/>
              <a:pathLst>
                <a:path w="18202" h="14322" extrusionOk="0">
                  <a:moveTo>
                    <a:pt x="8741" y="1"/>
                  </a:moveTo>
                  <a:cubicBezTo>
                    <a:pt x="4321" y="1"/>
                    <a:pt x="2010" y="2580"/>
                    <a:pt x="1062" y="4664"/>
                  </a:cubicBezTo>
                  <a:cubicBezTo>
                    <a:pt x="0" y="7001"/>
                    <a:pt x="138" y="10877"/>
                    <a:pt x="2621" y="12986"/>
                  </a:cubicBezTo>
                  <a:cubicBezTo>
                    <a:pt x="3670" y="13877"/>
                    <a:pt x="5068" y="14321"/>
                    <a:pt x="6404" y="14321"/>
                  </a:cubicBezTo>
                  <a:cubicBezTo>
                    <a:pt x="9261" y="14321"/>
                    <a:pt x="11834" y="12291"/>
                    <a:pt x="10103" y="8264"/>
                  </a:cubicBezTo>
                  <a:lnTo>
                    <a:pt x="10103" y="8264"/>
                  </a:lnTo>
                  <a:cubicBezTo>
                    <a:pt x="10104" y="8264"/>
                    <a:pt x="10623" y="10967"/>
                    <a:pt x="8322" y="11640"/>
                  </a:cubicBezTo>
                  <a:cubicBezTo>
                    <a:pt x="8003" y="11734"/>
                    <a:pt x="7682" y="11778"/>
                    <a:pt x="7368" y="11778"/>
                  </a:cubicBezTo>
                  <a:cubicBezTo>
                    <a:pt x="5417" y="11778"/>
                    <a:pt x="3716" y="10061"/>
                    <a:pt x="4126" y="7629"/>
                  </a:cubicBezTo>
                  <a:cubicBezTo>
                    <a:pt x="4598" y="4837"/>
                    <a:pt x="6843" y="3955"/>
                    <a:pt x="8167" y="3955"/>
                  </a:cubicBezTo>
                  <a:cubicBezTo>
                    <a:pt x="8182" y="3955"/>
                    <a:pt x="8196" y="3955"/>
                    <a:pt x="8211" y="3955"/>
                  </a:cubicBezTo>
                  <a:cubicBezTo>
                    <a:pt x="9528" y="3974"/>
                    <a:pt x="12054" y="4383"/>
                    <a:pt x="13158" y="6979"/>
                  </a:cubicBezTo>
                  <a:lnTo>
                    <a:pt x="18201" y="5266"/>
                  </a:lnTo>
                  <a:cubicBezTo>
                    <a:pt x="18201" y="5266"/>
                    <a:pt x="16253" y="911"/>
                    <a:pt x="10447" y="120"/>
                  </a:cubicBezTo>
                  <a:cubicBezTo>
                    <a:pt x="9846" y="39"/>
                    <a:pt x="9278" y="1"/>
                    <a:pt x="8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45;p39"/>
            <p:cNvSpPr/>
            <p:nvPr/>
          </p:nvSpPr>
          <p:spPr>
            <a:xfrm>
              <a:off x="3355175" y="4487350"/>
              <a:ext cx="345100" cy="267875"/>
            </a:xfrm>
            <a:custGeom>
              <a:avLst/>
              <a:gdLst/>
              <a:ahLst/>
              <a:cxnLst/>
              <a:rect l="l" t="t" r="r" b="b"/>
              <a:pathLst>
                <a:path w="13804" h="10715" extrusionOk="0">
                  <a:moveTo>
                    <a:pt x="7230" y="1"/>
                  </a:moveTo>
                  <a:cubicBezTo>
                    <a:pt x="7043" y="1"/>
                    <a:pt x="6852" y="7"/>
                    <a:pt x="6657" y="20"/>
                  </a:cubicBezTo>
                  <a:cubicBezTo>
                    <a:pt x="2876" y="264"/>
                    <a:pt x="1" y="3313"/>
                    <a:pt x="815" y="6641"/>
                  </a:cubicBezTo>
                  <a:cubicBezTo>
                    <a:pt x="1446" y="9220"/>
                    <a:pt x="3372" y="10715"/>
                    <a:pt x="5344" y="10715"/>
                  </a:cubicBezTo>
                  <a:cubicBezTo>
                    <a:pt x="5918" y="10715"/>
                    <a:pt x="6496" y="10588"/>
                    <a:pt x="7047" y="10324"/>
                  </a:cubicBezTo>
                  <a:cubicBezTo>
                    <a:pt x="9490" y="9156"/>
                    <a:pt x="9348" y="7385"/>
                    <a:pt x="8676" y="6191"/>
                  </a:cubicBezTo>
                  <a:lnTo>
                    <a:pt x="8676" y="6191"/>
                  </a:lnTo>
                  <a:cubicBezTo>
                    <a:pt x="8958" y="9512"/>
                    <a:pt x="5736" y="9521"/>
                    <a:pt x="5703" y="9521"/>
                  </a:cubicBezTo>
                  <a:cubicBezTo>
                    <a:pt x="5702" y="9521"/>
                    <a:pt x="5702" y="9521"/>
                    <a:pt x="5702" y="9521"/>
                  </a:cubicBezTo>
                  <a:cubicBezTo>
                    <a:pt x="5689" y="9521"/>
                    <a:pt x="5676" y="9521"/>
                    <a:pt x="5664" y="9521"/>
                  </a:cubicBezTo>
                  <a:cubicBezTo>
                    <a:pt x="2504" y="9521"/>
                    <a:pt x="968" y="3867"/>
                    <a:pt x="5212" y="2102"/>
                  </a:cubicBezTo>
                  <a:cubicBezTo>
                    <a:pt x="5994" y="1777"/>
                    <a:pt x="6699" y="1642"/>
                    <a:pt x="7330" y="1642"/>
                  </a:cubicBezTo>
                  <a:cubicBezTo>
                    <a:pt x="10343" y="1642"/>
                    <a:pt x="11672" y="4707"/>
                    <a:pt x="11672" y="4707"/>
                  </a:cubicBezTo>
                  <a:lnTo>
                    <a:pt x="13804" y="3915"/>
                  </a:lnTo>
                  <a:cubicBezTo>
                    <a:pt x="13057" y="2133"/>
                    <a:pt x="10735" y="1"/>
                    <a:pt x="72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6;p39"/>
            <p:cNvSpPr/>
            <p:nvPr/>
          </p:nvSpPr>
          <p:spPr>
            <a:xfrm>
              <a:off x="3583625" y="3988700"/>
              <a:ext cx="1181875" cy="823650"/>
            </a:xfrm>
            <a:custGeom>
              <a:avLst/>
              <a:gdLst/>
              <a:ahLst/>
              <a:cxnLst/>
              <a:rect l="l" t="t" r="r" b="b"/>
              <a:pathLst>
                <a:path w="47275" h="32946" extrusionOk="0">
                  <a:moveTo>
                    <a:pt x="18948" y="1"/>
                  </a:moveTo>
                  <a:cubicBezTo>
                    <a:pt x="8668" y="1"/>
                    <a:pt x="0" y="7376"/>
                    <a:pt x="0" y="17321"/>
                  </a:cubicBezTo>
                  <a:cubicBezTo>
                    <a:pt x="0" y="25809"/>
                    <a:pt x="6881" y="32689"/>
                    <a:pt x="15368" y="32689"/>
                  </a:cubicBezTo>
                  <a:cubicBezTo>
                    <a:pt x="20384" y="32689"/>
                    <a:pt x="24696" y="29683"/>
                    <a:pt x="26607" y="25376"/>
                  </a:cubicBezTo>
                  <a:cubicBezTo>
                    <a:pt x="32380" y="28173"/>
                    <a:pt x="38105" y="30696"/>
                    <a:pt x="43783" y="32945"/>
                  </a:cubicBezTo>
                  <a:cubicBezTo>
                    <a:pt x="47274" y="14662"/>
                    <a:pt x="34511" y="1397"/>
                    <a:pt x="21028" y="101"/>
                  </a:cubicBezTo>
                  <a:cubicBezTo>
                    <a:pt x="20329" y="34"/>
                    <a:pt x="19635" y="1"/>
                    <a:pt x="18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7;p39"/>
            <p:cNvSpPr/>
            <p:nvPr/>
          </p:nvSpPr>
          <p:spPr>
            <a:xfrm>
              <a:off x="3615025" y="4066275"/>
              <a:ext cx="968600" cy="688600"/>
            </a:xfrm>
            <a:custGeom>
              <a:avLst/>
              <a:gdLst/>
              <a:ahLst/>
              <a:cxnLst/>
              <a:rect l="l" t="t" r="r" b="b"/>
              <a:pathLst>
                <a:path w="38744" h="27544" extrusionOk="0">
                  <a:moveTo>
                    <a:pt x="18316" y="0"/>
                  </a:moveTo>
                  <a:cubicBezTo>
                    <a:pt x="15248" y="0"/>
                    <a:pt x="12066" y="822"/>
                    <a:pt x="8965" y="2644"/>
                  </a:cubicBezTo>
                  <a:cubicBezTo>
                    <a:pt x="1" y="7910"/>
                    <a:pt x="2112" y="17030"/>
                    <a:pt x="2956" y="19141"/>
                  </a:cubicBezTo>
                  <a:cubicBezTo>
                    <a:pt x="3741" y="21105"/>
                    <a:pt x="7343" y="26099"/>
                    <a:pt x="13241" y="26099"/>
                  </a:cubicBezTo>
                  <a:cubicBezTo>
                    <a:pt x="13682" y="26099"/>
                    <a:pt x="14135" y="26071"/>
                    <a:pt x="14601" y="26012"/>
                  </a:cubicBezTo>
                  <a:cubicBezTo>
                    <a:pt x="21305" y="25163"/>
                    <a:pt x="21244" y="18449"/>
                    <a:pt x="19971" y="17337"/>
                  </a:cubicBezTo>
                  <a:lnTo>
                    <a:pt x="19971" y="17337"/>
                  </a:lnTo>
                  <a:cubicBezTo>
                    <a:pt x="19971" y="17337"/>
                    <a:pt x="19088" y="21589"/>
                    <a:pt x="14794" y="21589"/>
                  </a:cubicBezTo>
                  <a:cubicBezTo>
                    <a:pt x="14571" y="21589"/>
                    <a:pt x="14339" y="21578"/>
                    <a:pt x="14098" y="21554"/>
                  </a:cubicBezTo>
                  <a:cubicBezTo>
                    <a:pt x="9201" y="21065"/>
                    <a:pt x="6841" y="14998"/>
                    <a:pt x="10224" y="10676"/>
                  </a:cubicBezTo>
                  <a:cubicBezTo>
                    <a:pt x="11941" y="8482"/>
                    <a:pt x="14379" y="7442"/>
                    <a:pt x="16844" y="7442"/>
                  </a:cubicBezTo>
                  <a:cubicBezTo>
                    <a:pt x="19237" y="7442"/>
                    <a:pt x="21656" y="8422"/>
                    <a:pt x="23466" y="10280"/>
                  </a:cubicBezTo>
                  <a:cubicBezTo>
                    <a:pt x="27140" y="14051"/>
                    <a:pt x="27039" y="18265"/>
                    <a:pt x="25351" y="22273"/>
                  </a:cubicBezTo>
                  <a:cubicBezTo>
                    <a:pt x="25351" y="22273"/>
                    <a:pt x="32945" y="26013"/>
                    <a:pt x="36934" y="27543"/>
                  </a:cubicBezTo>
                  <a:cubicBezTo>
                    <a:pt x="36934" y="27543"/>
                    <a:pt x="38743" y="14746"/>
                    <a:pt x="33157" y="7607"/>
                  </a:cubicBezTo>
                  <a:cubicBezTo>
                    <a:pt x="29503" y="2938"/>
                    <a:pt x="24115" y="0"/>
                    <a:pt x="18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8;p39"/>
            <p:cNvSpPr/>
            <p:nvPr/>
          </p:nvSpPr>
          <p:spPr>
            <a:xfrm>
              <a:off x="3696875" y="4158350"/>
              <a:ext cx="770975" cy="539025"/>
            </a:xfrm>
            <a:custGeom>
              <a:avLst/>
              <a:gdLst/>
              <a:ahLst/>
              <a:cxnLst/>
              <a:rect l="l" t="t" r="r" b="b"/>
              <a:pathLst>
                <a:path w="30839" h="21561" extrusionOk="0">
                  <a:moveTo>
                    <a:pt x="14612" y="1"/>
                  </a:moveTo>
                  <a:cubicBezTo>
                    <a:pt x="9634" y="1"/>
                    <a:pt x="4793" y="2673"/>
                    <a:pt x="2884" y="7140"/>
                  </a:cubicBezTo>
                  <a:cubicBezTo>
                    <a:pt x="0" y="13888"/>
                    <a:pt x="4564" y="20101"/>
                    <a:pt x="10006" y="20101"/>
                  </a:cubicBezTo>
                  <a:cubicBezTo>
                    <a:pt x="10422" y="20101"/>
                    <a:pt x="10842" y="20065"/>
                    <a:pt x="11264" y="19990"/>
                  </a:cubicBezTo>
                  <a:cubicBezTo>
                    <a:pt x="17223" y="18935"/>
                    <a:pt x="16696" y="13655"/>
                    <a:pt x="16696" y="13654"/>
                  </a:cubicBezTo>
                  <a:lnTo>
                    <a:pt x="16696" y="13654"/>
                  </a:lnTo>
                  <a:cubicBezTo>
                    <a:pt x="16577" y="15562"/>
                    <a:pt x="14369" y="18032"/>
                    <a:pt x="11574" y="18032"/>
                  </a:cubicBezTo>
                  <a:cubicBezTo>
                    <a:pt x="10739" y="18032"/>
                    <a:pt x="9852" y="17811"/>
                    <a:pt x="8952" y="17289"/>
                  </a:cubicBezTo>
                  <a:cubicBezTo>
                    <a:pt x="5043" y="15021"/>
                    <a:pt x="4311" y="10927"/>
                    <a:pt x="6949" y="6993"/>
                  </a:cubicBezTo>
                  <a:cubicBezTo>
                    <a:pt x="8320" y="4949"/>
                    <a:pt x="10771" y="3729"/>
                    <a:pt x="13442" y="3729"/>
                  </a:cubicBezTo>
                  <a:cubicBezTo>
                    <a:pt x="15912" y="3729"/>
                    <a:pt x="18570" y="4773"/>
                    <a:pt x="20733" y="7177"/>
                  </a:cubicBezTo>
                  <a:cubicBezTo>
                    <a:pt x="25236" y="12179"/>
                    <a:pt x="22077" y="18590"/>
                    <a:pt x="22077" y="18590"/>
                  </a:cubicBezTo>
                  <a:lnTo>
                    <a:pt x="28331" y="21560"/>
                  </a:lnTo>
                  <a:cubicBezTo>
                    <a:pt x="28331" y="21560"/>
                    <a:pt x="30839" y="10089"/>
                    <a:pt x="23432" y="3353"/>
                  </a:cubicBezTo>
                  <a:cubicBezTo>
                    <a:pt x="20895" y="1047"/>
                    <a:pt x="17727" y="1"/>
                    <a:pt x="14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9;p39"/>
            <p:cNvSpPr/>
            <p:nvPr/>
          </p:nvSpPr>
          <p:spPr>
            <a:xfrm>
              <a:off x="3123700" y="2302925"/>
              <a:ext cx="1152325" cy="923400"/>
            </a:xfrm>
            <a:custGeom>
              <a:avLst/>
              <a:gdLst/>
              <a:ahLst/>
              <a:cxnLst/>
              <a:rect l="l" t="t" r="r" b="b"/>
              <a:pathLst>
                <a:path w="46093" h="36936" extrusionOk="0">
                  <a:moveTo>
                    <a:pt x="30956" y="0"/>
                  </a:moveTo>
                  <a:lnTo>
                    <a:pt x="30956" y="0"/>
                  </a:lnTo>
                  <a:cubicBezTo>
                    <a:pt x="37434" y="2146"/>
                    <a:pt x="41284" y="6153"/>
                    <a:pt x="40008" y="8282"/>
                  </a:cubicBezTo>
                  <a:cubicBezTo>
                    <a:pt x="38727" y="10417"/>
                    <a:pt x="35543" y="11372"/>
                    <a:pt x="33433" y="18468"/>
                  </a:cubicBezTo>
                  <a:cubicBezTo>
                    <a:pt x="32117" y="22896"/>
                    <a:pt x="34179" y="28628"/>
                    <a:pt x="32414" y="28628"/>
                  </a:cubicBezTo>
                  <a:cubicBezTo>
                    <a:pt x="32052" y="28628"/>
                    <a:pt x="31529" y="28388"/>
                    <a:pt x="30784" y="27845"/>
                  </a:cubicBezTo>
                  <a:cubicBezTo>
                    <a:pt x="28268" y="26016"/>
                    <a:pt x="25454" y="21238"/>
                    <a:pt x="18336" y="19776"/>
                  </a:cubicBezTo>
                  <a:cubicBezTo>
                    <a:pt x="17500" y="19605"/>
                    <a:pt x="16722" y="19530"/>
                    <a:pt x="15994" y="19530"/>
                  </a:cubicBezTo>
                  <a:cubicBezTo>
                    <a:pt x="11163" y="19530"/>
                    <a:pt x="8521" y="22825"/>
                    <a:pt x="5850" y="23121"/>
                  </a:cubicBezTo>
                  <a:cubicBezTo>
                    <a:pt x="5780" y="23129"/>
                    <a:pt x="5711" y="23133"/>
                    <a:pt x="5643" y="23133"/>
                  </a:cubicBezTo>
                  <a:cubicBezTo>
                    <a:pt x="2760" y="23133"/>
                    <a:pt x="2438" y="16143"/>
                    <a:pt x="2601" y="13366"/>
                  </a:cubicBezTo>
                  <a:lnTo>
                    <a:pt x="2601" y="13366"/>
                  </a:lnTo>
                  <a:cubicBezTo>
                    <a:pt x="2307" y="14530"/>
                    <a:pt x="2040" y="15805"/>
                    <a:pt x="1810" y="17209"/>
                  </a:cubicBezTo>
                  <a:cubicBezTo>
                    <a:pt x="0" y="28199"/>
                    <a:pt x="4341" y="30368"/>
                    <a:pt x="4341" y="30368"/>
                  </a:cubicBezTo>
                  <a:cubicBezTo>
                    <a:pt x="4341" y="30368"/>
                    <a:pt x="2792" y="26333"/>
                    <a:pt x="11508" y="26333"/>
                  </a:cubicBezTo>
                  <a:cubicBezTo>
                    <a:pt x="12060" y="26333"/>
                    <a:pt x="12654" y="26350"/>
                    <a:pt x="13292" y="26384"/>
                  </a:cubicBezTo>
                  <a:cubicBezTo>
                    <a:pt x="23993" y="26962"/>
                    <a:pt x="37804" y="36936"/>
                    <a:pt x="37804" y="36936"/>
                  </a:cubicBezTo>
                  <a:cubicBezTo>
                    <a:pt x="37804" y="36936"/>
                    <a:pt x="36047" y="26874"/>
                    <a:pt x="38856" y="18341"/>
                  </a:cubicBezTo>
                  <a:cubicBezTo>
                    <a:pt x="41667" y="9809"/>
                    <a:pt x="46092" y="7229"/>
                    <a:pt x="46092" y="7229"/>
                  </a:cubicBezTo>
                  <a:cubicBezTo>
                    <a:pt x="40798" y="3551"/>
                    <a:pt x="35636" y="1294"/>
                    <a:pt x="309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50;p39"/>
            <p:cNvSpPr/>
            <p:nvPr/>
          </p:nvSpPr>
          <p:spPr>
            <a:xfrm>
              <a:off x="3526125" y="1905775"/>
              <a:ext cx="732700" cy="419625"/>
            </a:xfrm>
            <a:custGeom>
              <a:avLst/>
              <a:gdLst/>
              <a:ahLst/>
              <a:cxnLst/>
              <a:rect l="l" t="t" r="r" b="b"/>
              <a:pathLst>
                <a:path w="29308" h="16785" extrusionOk="0">
                  <a:moveTo>
                    <a:pt x="25938" y="0"/>
                  </a:moveTo>
                  <a:cubicBezTo>
                    <a:pt x="25980" y="46"/>
                    <a:pt x="28000" y="2306"/>
                    <a:pt x="25616" y="3951"/>
                  </a:cubicBezTo>
                  <a:cubicBezTo>
                    <a:pt x="23208" y="5613"/>
                    <a:pt x="22075" y="9550"/>
                    <a:pt x="22346" y="12000"/>
                  </a:cubicBezTo>
                  <a:cubicBezTo>
                    <a:pt x="22407" y="12554"/>
                    <a:pt x="22221" y="12791"/>
                    <a:pt x="21849" y="12791"/>
                  </a:cubicBezTo>
                  <a:cubicBezTo>
                    <a:pt x="20577" y="12791"/>
                    <a:pt x="17130" y="10021"/>
                    <a:pt x="13983" y="7739"/>
                  </a:cubicBezTo>
                  <a:cubicBezTo>
                    <a:pt x="12641" y="6766"/>
                    <a:pt x="11256" y="6441"/>
                    <a:pt x="9946" y="6441"/>
                  </a:cubicBezTo>
                  <a:cubicBezTo>
                    <a:pt x="7325" y="6441"/>
                    <a:pt x="5003" y="7740"/>
                    <a:pt x="3925" y="7740"/>
                  </a:cubicBezTo>
                  <a:cubicBezTo>
                    <a:pt x="3908" y="7740"/>
                    <a:pt x="3892" y="7739"/>
                    <a:pt x="3876" y="7739"/>
                  </a:cubicBezTo>
                  <a:cubicBezTo>
                    <a:pt x="2304" y="7676"/>
                    <a:pt x="1131" y="4573"/>
                    <a:pt x="1907" y="2454"/>
                  </a:cubicBezTo>
                  <a:lnTo>
                    <a:pt x="1907" y="2454"/>
                  </a:lnTo>
                  <a:cubicBezTo>
                    <a:pt x="647" y="5163"/>
                    <a:pt x="0" y="9022"/>
                    <a:pt x="1510" y="11615"/>
                  </a:cubicBezTo>
                  <a:cubicBezTo>
                    <a:pt x="1510" y="11615"/>
                    <a:pt x="2894" y="10805"/>
                    <a:pt x="6094" y="10805"/>
                  </a:cubicBezTo>
                  <a:cubicBezTo>
                    <a:pt x="7373" y="10805"/>
                    <a:pt x="8943" y="10934"/>
                    <a:pt x="10830" y="11297"/>
                  </a:cubicBezTo>
                  <a:cubicBezTo>
                    <a:pt x="20224" y="13103"/>
                    <a:pt x="25080" y="16784"/>
                    <a:pt x="25080" y="16784"/>
                  </a:cubicBezTo>
                  <a:cubicBezTo>
                    <a:pt x="25080" y="16784"/>
                    <a:pt x="23709" y="7107"/>
                    <a:pt x="29308" y="2373"/>
                  </a:cubicBezTo>
                  <a:cubicBezTo>
                    <a:pt x="29308" y="2373"/>
                    <a:pt x="28180" y="1277"/>
                    <a:pt x="259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51;p39"/>
            <p:cNvSpPr/>
            <p:nvPr/>
          </p:nvSpPr>
          <p:spPr>
            <a:xfrm>
              <a:off x="4749525" y="2818400"/>
              <a:ext cx="525" cy="275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0" y="1"/>
                  </a:moveTo>
                  <a:lnTo>
                    <a:pt x="21" y="11"/>
                  </a:lnTo>
                  <a:close/>
                </a:path>
              </a:pathLst>
            </a:custGeom>
            <a:solidFill>
              <a:srgbClr val="1E3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52;p39"/>
            <p:cNvSpPr/>
            <p:nvPr/>
          </p:nvSpPr>
          <p:spPr>
            <a:xfrm>
              <a:off x="4191575" y="2820875"/>
              <a:ext cx="745650" cy="617200"/>
            </a:xfrm>
            <a:custGeom>
              <a:avLst/>
              <a:gdLst/>
              <a:ahLst/>
              <a:cxnLst/>
              <a:rect l="l" t="t" r="r" b="b"/>
              <a:pathLst>
                <a:path w="29826" h="24688" extrusionOk="0">
                  <a:moveTo>
                    <a:pt x="22516" y="0"/>
                  </a:moveTo>
                  <a:lnTo>
                    <a:pt x="22516" y="0"/>
                  </a:lnTo>
                  <a:cubicBezTo>
                    <a:pt x="24188" y="883"/>
                    <a:pt x="26234" y="3034"/>
                    <a:pt x="26234" y="5186"/>
                  </a:cubicBezTo>
                  <a:cubicBezTo>
                    <a:pt x="26234" y="7509"/>
                    <a:pt x="24129" y="7806"/>
                    <a:pt x="23901" y="12045"/>
                  </a:cubicBezTo>
                  <a:cubicBezTo>
                    <a:pt x="23708" y="15627"/>
                    <a:pt x="23351" y="17513"/>
                    <a:pt x="22431" y="17513"/>
                  </a:cubicBezTo>
                  <a:cubicBezTo>
                    <a:pt x="22262" y="17513"/>
                    <a:pt x="22075" y="17450"/>
                    <a:pt x="21866" y="17321"/>
                  </a:cubicBezTo>
                  <a:cubicBezTo>
                    <a:pt x="20516" y="16494"/>
                    <a:pt x="16306" y="12880"/>
                    <a:pt x="12813" y="11719"/>
                  </a:cubicBezTo>
                  <a:cubicBezTo>
                    <a:pt x="12156" y="11501"/>
                    <a:pt x="11517" y="11414"/>
                    <a:pt x="10903" y="11414"/>
                  </a:cubicBezTo>
                  <a:cubicBezTo>
                    <a:pt x="8509" y="11414"/>
                    <a:pt x="6487" y="12736"/>
                    <a:pt x="5193" y="12736"/>
                  </a:cubicBezTo>
                  <a:cubicBezTo>
                    <a:pt x="5054" y="12736"/>
                    <a:pt x="4923" y="12720"/>
                    <a:pt x="4801" y="12687"/>
                  </a:cubicBezTo>
                  <a:cubicBezTo>
                    <a:pt x="2690" y="12102"/>
                    <a:pt x="2291" y="6204"/>
                    <a:pt x="3101" y="3847"/>
                  </a:cubicBezTo>
                  <a:lnTo>
                    <a:pt x="3101" y="3847"/>
                  </a:lnTo>
                  <a:cubicBezTo>
                    <a:pt x="2956" y="4175"/>
                    <a:pt x="2818" y="4516"/>
                    <a:pt x="2690" y="4876"/>
                  </a:cubicBezTo>
                  <a:cubicBezTo>
                    <a:pt x="1" y="12432"/>
                    <a:pt x="3974" y="17720"/>
                    <a:pt x="3974" y="17720"/>
                  </a:cubicBezTo>
                  <a:cubicBezTo>
                    <a:pt x="3974" y="17720"/>
                    <a:pt x="5111" y="16206"/>
                    <a:pt x="7851" y="16206"/>
                  </a:cubicBezTo>
                  <a:cubicBezTo>
                    <a:pt x="7988" y="16206"/>
                    <a:pt x="8129" y="16210"/>
                    <a:pt x="8274" y="16218"/>
                  </a:cubicBezTo>
                  <a:cubicBezTo>
                    <a:pt x="16222" y="16653"/>
                    <a:pt x="27975" y="24687"/>
                    <a:pt x="27975" y="24687"/>
                  </a:cubicBezTo>
                  <a:cubicBezTo>
                    <a:pt x="27975" y="24687"/>
                    <a:pt x="23730" y="12712"/>
                    <a:pt x="29826" y="5203"/>
                  </a:cubicBezTo>
                  <a:cubicBezTo>
                    <a:pt x="28436" y="3865"/>
                    <a:pt x="25969" y="1689"/>
                    <a:pt x="225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53;p39"/>
            <p:cNvSpPr/>
            <p:nvPr/>
          </p:nvSpPr>
          <p:spPr>
            <a:xfrm>
              <a:off x="4455575" y="2492125"/>
              <a:ext cx="405475" cy="305225"/>
            </a:xfrm>
            <a:custGeom>
              <a:avLst/>
              <a:gdLst/>
              <a:ahLst/>
              <a:cxnLst/>
              <a:rect l="l" t="t" r="r" b="b"/>
              <a:pathLst>
                <a:path w="16219" h="12209" extrusionOk="0">
                  <a:moveTo>
                    <a:pt x="13675" y="1"/>
                  </a:moveTo>
                  <a:lnTo>
                    <a:pt x="13675" y="1"/>
                  </a:lnTo>
                  <a:cubicBezTo>
                    <a:pt x="13720" y="19"/>
                    <a:pt x="13766" y="37"/>
                    <a:pt x="13811" y="56"/>
                  </a:cubicBezTo>
                  <a:lnTo>
                    <a:pt x="13811" y="56"/>
                  </a:lnTo>
                  <a:cubicBezTo>
                    <a:pt x="13768" y="36"/>
                    <a:pt x="13722" y="18"/>
                    <a:pt x="13675" y="1"/>
                  </a:cubicBezTo>
                  <a:close/>
                  <a:moveTo>
                    <a:pt x="13811" y="56"/>
                  </a:moveTo>
                  <a:cubicBezTo>
                    <a:pt x="15250" y="711"/>
                    <a:pt x="14339" y="2806"/>
                    <a:pt x="13075" y="4211"/>
                  </a:cubicBezTo>
                  <a:cubicBezTo>
                    <a:pt x="11784" y="5646"/>
                    <a:pt x="12975" y="8711"/>
                    <a:pt x="11820" y="8711"/>
                  </a:cubicBezTo>
                  <a:cubicBezTo>
                    <a:pt x="11807" y="8711"/>
                    <a:pt x="11793" y="8710"/>
                    <a:pt x="11779" y="8709"/>
                  </a:cubicBezTo>
                  <a:cubicBezTo>
                    <a:pt x="10555" y="8637"/>
                    <a:pt x="9230" y="6388"/>
                    <a:pt x="7282" y="5749"/>
                  </a:cubicBezTo>
                  <a:cubicBezTo>
                    <a:pt x="6925" y="5632"/>
                    <a:pt x="6568" y="5584"/>
                    <a:pt x="6217" y="5584"/>
                  </a:cubicBezTo>
                  <a:cubicBezTo>
                    <a:pt x="4646" y="5584"/>
                    <a:pt x="3193" y="6539"/>
                    <a:pt x="2481" y="6564"/>
                  </a:cubicBezTo>
                  <a:cubicBezTo>
                    <a:pt x="2477" y="6564"/>
                    <a:pt x="2473" y="6564"/>
                    <a:pt x="2468" y="6564"/>
                  </a:cubicBezTo>
                  <a:cubicBezTo>
                    <a:pt x="1610" y="6564"/>
                    <a:pt x="829" y="3427"/>
                    <a:pt x="1338" y="1952"/>
                  </a:cubicBezTo>
                  <a:lnTo>
                    <a:pt x="1338" y="1952"/>
                  </a:lnTo>
                  <a:cubicBezTo>
                    <a:pt x="1200" y="2219"/>
                    <a:pt x="1073" y="2494"/>
                    <a:pt x="979" y="2787"/>
                  </a:cubicBezTo>
                  <a:cubicBezTo>
                    <a:pt x="0" y="5834"/>
                    <a:pt x="979" y="8665"/>
                    <a:pt x="979" y="8665"/>
                  </a:cubicBezTo>
                  <a:cubicBezTo>
                    <a:pt x="1820" y="8405"/>
                    <a:pt x="2736" y="8291"/>
                    <a:pt x="3683" y="8291"/>
                  </a:cubicBezTo>
                  <a:cubicBezTo>
                    <a:pt x="7882" y="8291"/>
                    <a:pt x="12702" y="10535"/>
                    <a:pt x="14414" y="12208"/>
                  </a:cubicBezTo>
                  <a:cubicBezTo>
                    <a:pt x="13651" y="5895"/>
                    <a:pt x="16219" y="1372"/>
                    <a:pt x="16219" y="1372"/>
                  </a:cubicBezTo>
                  <a:cubicBezTo>
                    <a:pt x="15553" y="862"/>
                    <a:pt x="14718" y="427"/>
                    <a:pt x="13811" y="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54;p39"/>
            <p:cNvSpPr/>
            <p:nvPr/>
          </p:nvSpPr>
          <p:spPr>
            <a:xfrm>
              <a:off x="3423275" y="2390700"/>
              <a:ext cx="432925" cy="342975"/>
            </a:xfrm>
            <a:custGeom>
              <a:avLst/>
              <a:gdLst/>
              <a:ahLst/>
              <a:cxnLst/>
              <a:rect l="l" t="t" r="r" b="b"/>
              <a:pathLst>
                <a:path w="17317" h="13719" extrusionOk="0">
                  <a:moveTo>
                    <a:pt x="6277" y="3685"/>
                  </a:moveTo>
                  <a:cubicBezTo>
                    <a:pt x="6787" y="3685"/>
                    <a:pt x="7256" y="3851"/>
                    <a:pt x="7575" y="4175"/>
                  </a:cubicBezTo>
                  <a:cubicBezTo>
                    <a:pt x="7902" y="4506"/>
                    <a:pt x="8112" y="4839"/>
                    <a:pt x="7482" y="6309"/>
                  </a:cubicBezTo>
                  <a:cubicBezTo>
                    <a:pt x="7098" y="7204"/>
                    <a:pt x="6231" y="7476"/>
                    <a:pt x="5419" y="7476"/>
                  </a:cubicBezTo>
                  <a:cubicBezTo>
                    <a:pt x="4899" y="7476"/>
                    <a:pt x="4402" y="7364"/>
                    <a:pt x="4070" y="7234"/>
                  </a:cubicBezTo>
                  <a:cubicBezTo>
                    <a:pt x="3221" y="6900"/>
                    <a:pt x="3264" y="5741"/>
                    <a:pt x="4243" y="4634"/>
                  </a:cubicBezTo>
                  <a:cubicBezTo>
                    <a:pt x="4808" y="3995"/>
                    <a:pt x="5580" y="3685"/>
                    <a:pt x="6277" y="3685"/>
                  </a:cubicBezTo>
                  <a:close/>
                  <a:moveTo>
                    <a:pt x="12750" y="4562"/>
                  </a:moveTo>
                  <a:cubicBezTo>
                    <a:pt x="13476" y="4562"/>
                    <a:pt x="14056" y="4971"/>
                    <a:pt x="14435" y="5793"/>
                  </a:cubicBezTo>
                  <a:cubicBezTo>
                    <a:pt x="14879" y="6757"/>
                    <a:pt x="14998" y="8691"/>
                    <a:pt x="13570" y="8765"/>
                  </a:cubicBezTo>
                  <a:lnTo>
                    <a:pt x="13570" y="8766"/>
                  </a:lnTo>
                  <a:cubicBezTo>
                    <a:pt x="13524" y="8769"/>
                    <a:pt x="13478" y="8770"/>
                    <a:pt x="13432" y="8770"/>
                  </a:cubicBezTo>
                  <a:cubicBezTo>
                    <a:pt x="12254" y="8770"/>
                    <a:pt x="11091" y="7993"/>
                    <a:pt x="11031" y="6884"/>
                  </a:cubicBezTo>
                  <a:cubicBezTo>
                    <a:pt x="10985" y="6051"/>
                    <a:pt x="11590" y="4739"/>
                    <a:pt x="12361" y="4598"/>
                  </a:cubicBezTo>
                  <a:cubicBezTo>
                    <a:pt x="12494" y="4574"/>
                    <a:pt x="12624" y="4562"/>
                    <a:pt x="12750" y="4562"/>
                  </a:cubicBezTo>
                  <a:close/>
                  <a:moveTo>
                    <a:pt x="8913" y="8014"/>
                  </a:moveTo>
                  <a:cubicBezTo>
                    <a:pt x="8943" y="8014"/>
                    <a:pt x="8970" y="8019"/>
                    <a:pt x="8995" y="8029"/>
                  </a:cubicBezTo>
                  <a:cubicBezTo>
                    <a:pt x="8995" y="8029"/>
                    <a:pt x="8995" y="8029"/>
                    <a:pt x="8995" y="8029"/>
                  </a:cubicBezTo>
                  <a:cubicBezTo>
                    <a:pt x="8996" y="8029"/>
                    <a:pt x="9598" y="10283"/>
                    <a:pt x="9141" y="10388"/>
                  </a:cubicBezTo>
                  <a:lnTo>
                    <a:pt x="9141" y="10389"/>
                  </a:lnTo>
                  <a:cubicBezTo>
                    <a:pt x="9122" y="10394"/>
                    <a:pt x="9103" y="10396"/>
                    <a:pt x="9085" y="10396"/>
                  </a:cubicBezTo>
                  <a:cubicBezTo>
                    <a:pt x="8666" y="10396"/>
                    <a:pt x="8464" y="9312"/>
                    <a:pt x="8464" y="9312"/>
                  </a:cubicBezTo>
                  <a:cubicBezTo>
                    <a:pt x="8464" y="9312"/>
                    <a:pt x="7776" y="9823"/>
                    <a:pt x="7439" y="9823"/>
                  </a:cubicBezTo>
                  <a:cubicBezTo>
                    <a:pt x="7388" y="9823"/>
                    <a:pt x="7345" y="9811"/>
                    <a:pt x="7313" y="9784"/>
                  </a:cubicBezTo>
                  <a:cubicBezTo>
                    <a:pt x="7088" y="9589"/>
                    <a:pt x="8375" y="8014"/>
                    <a:pt x="8913" y="8014"/>
                  </a:cubicBezTo>
                  <a:close/>
                  <a:moveTo>
                    <a:pt x="9558" y="1"/>
                  </a:moveTo>
                  <a:cubicBezTo>
                    <a:pt x="6941" y="1"/>
                    <a:pt x="5068" y="986"/>
                    <a:pt x="3409" y="2665"/>
                  </a:cubicBezTo>
                  <a:cubicBezTo>
                    <a:pt x="1396" y="4702"/>
                    <a:pt x="0" y="7981"/>
                    <a:pt x="1562" y="8646"/>
                  </a:cubicBezTo>
                  <a:cubicBezTo>
                    <a:pt x="2851" y="9195"/>
                    <a:pt x="3850" y="9243"/>
                    <a:pt x="4160" y="9243"/>
                  </a:cubicBezTo>
                  <a:cubicBezTo>
                    <a:pt x="4226" y="9243"/>
                    <a:pt x="4261" y="9241"/>
                    <a:pt x="4261" y="9241"/>
                  </a:cubicBezTo>
                  <a:lnTo>
                    <a:pt x="4261" y="9241"/>
                  </a:lnTo>
                  <a:cubicBezTo>
                    <a:pt x="4261" y="9241"/>
                    <a:pt x="3688" y="12042"/>
                    <a:pt x="3996" y="12237"/>
                  </a:cubicBezTo>
                  <a:cubicBezTo>
                    <a:pt x="4076" y="12288"/>
                    <a:pt x="4206" y="12307"/>
                    <a:pt x="4354" y="12307"/>
                  </a:cubicBezTo>
                  <a:cubicBezTo>
                    <a:pt x="4777" y="12307"/>
                    <a:pt x="5351" y="12154"/>
                    <a:pt x="5351" y="12154"/>
                  </a:cubicBezTo>
                  <a:lnTo>
                    <a:pt x="5351" y="12154"/>
                  </a:lnTo>
                  <a:cubicBezTo>
                    <a:pt x="5351" y="12154"/>
                    <a:pt x="5156" y="12684"/>
                    <a:pt x="5847" y="12794"/>
                  </a:cubicBezTo>
                  <a:cubicBezTo>
                    <a:pt x="5906" y="12803"/>
                    <a:pt x="5967" y="12807"/>
                    <a:pt x="6029" y="12807"/>
                  </a:cubicBezTo>
                  <a:cubicBezTo>
                    <a:pt x="6691" y="12807"/>
                    <a:pt x="7470" y="12314"/>
                    <a:pt x="7470" y="12314"/>
                  </a:cubicBezTo>
                  <a:cubicBezTo>
                    <a:pt x="7470" y="12314"/>
                    <a:pt x="7614" y="13408"/>
                    <a:pt x="8204" y="13408"/>
                  </a:cubicBezTo>
                  <a:cubicBezTo>
                    <a:pt x="8214" y="13408"/>
                    <a:pt x="8224" y="13408"/>
                    <a:pt x="8234" y="13408"/>
                  </a:cubicBezTo>
                  <a:cubicBezTo>
                    <a:pt x="8848" y="13371"/>
                    <a:pt x="9787" y="12552"/>
                    <a:pt x="9787" y="12552"/>
                  </a:cubicBezTo>
                  <a:cubicBezTo>
                    <a:pt x="9787" y="12552"/>
                    <a:pt x="10080" y="13719"/>
                    <a:pt x="10597" y="13719"/>
                  </a:cubicBezTo>
                  <a:cubicBezTo>
                    <a:pt x="10604" y="13719"/>
                    <a:pt x="10611" y="13719"/>
                    <a:pt x="10618" y="13718"/>
                  </a:cubicBezTo>
                  <a:cubicBezTo>
                    <a:pt x="11149" y="13686"/>
                    <a:pt x="11940" y="9983"/>
                    <a:pt x="11940" y="9983"/>
                  </a:cubicBezTo>
                  <a:cubicBezTo>
                    <a:pt x="11940" y="9983"/>
                    <a:pt x="13925" y="11545"/>
                    <a:pt x="15386" y="11545"/>
                  </a:cubicBezTo>
                  <a:cubicBezTo>
                    <a:pt x="15490" y="11545"/>
                    <a:pt x="15591" y="11537"/>
                    <a:pt x="15689" y="11520"/>
                  </a:cubicBezTo>
                  <a:cubicBezTo>
                    <a:pt x="17160" y="11264"/>
                    <a:pt x="17317" y="7035"/>
                    <a:pt x="16661" y="4914"/>
                  </a:cubicBezTo>
                  <a:cubicBezTo>
                    <a:pt x="15808" y="2157"/>
                    <a:pt x="13899" y="513"/>
                    <a:pt x="11337" y="138"/>
                  </a:cubicBezTo>
                  <a:cubicBezTo>
                    <a:pt x="10707" y="45"/>
                    <a:pt x="10116" y="1"/>
                    <a:pt x="9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55;p39"/>
            <p:cNvSpPr/>
            <p:nvPr/>
          </p:nvSpPr>
          <p:spPr>
            <a:xfrm>
              <a:off x="3959500" y="1599625"/>
              <a:ext cx="479625" cy="190750"/>
            </a:xfrm>
            <a:custGeom>
              <a:avLst/>
              <a:gdLst/>
              <a:ahLst/>
              <a:cxnLst/>
              <a:rect l="l" t="t" r="r" b="b"/>
              <a:pathLst>
                <a:path w="19185" h="7630" extrusionOk="0">
                  <a:moveTo>
                    <a:pt x="2977" y="1"/>
                  </a:moveTo>
                  <a:cubicBezTo>
                    <a:pt x="5224" y="1427"/>
                    <a:pt x="4084" y="3734"/>
                    <a:pt x="0" y="6805"/>
                  </a:cubicBezTo>
                  <a:cubicBezTo>
                    <a:pt x="1500" y="6257"/>
                    <a:pt x="2799" y="6056"/>
                    <a:pt x="3975" y="6056"/>
                  </a:cubicBezTo>
                  <a:cubicBezTo>
                    <a:pt x="7262" y="6056"/>
                    <a:pt x="9589" y="7630"/>
                    <a:pt x="12661" y="7630"/>
                  </a:cubicBezTo>
                  <a:cubicBezTo>
                    <a:pt x="12882" y="7630"/>
                    <a:pt x="13108" y="7621"/>
                    <a:pt x="13337" y="7604"/>
                  </a:cubicBezTo>
                  <a:cubicBezTo>
                    <a:pt x="17897" y="7257"/>
                    <a:pt x="19185" y="3442"/>
                    <a:pt x="19185" y="3441"/>
                  </a:cubicBezTo>
                  <a:lnTo>
                    <a:pt x="19185" y="3441"/>
                  </a:lnTo>
                  <a:cubicBezTo>
                    <a:pt x="18151" y="5436"/>
                    <a:pt x="15910" y="6602"/>
                    <a:pt x="13299" y="6602"/>
                  </a:cubicBezTo>
                  <a:cubicBezTo>
                    <a:pt x="12355" y="6602"/>
                    <a:pt x="11363" y="6450"/>
                    <a:pt x="10362" y="6129"/>
                  </a:cubicBezTo>
                  <a:cubicBezTo>
                    <a:pt x="8635" y="5576"/>
                    <a:pt x="7614" y="3713"/>
                    <a:pt x="6811" y="2326"/>
                  </a:cubicBezTo>
                  <a:cubicBezTo>
                    <a:pt x="6485" y="1762"/>
                    <a:pt x="5006" y="72"/>
                    <a:pt x="2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56;p39"/>
            <p:cNvSpPr/>
            <p:nvPr/>
          </p:nvSpPr>
          <p:spPr>
            <a:xfrm>
              <a:off x="4718550" y="257775"/>
              <a:ext cx="41450" cy="201100"/>
            </a:xfrm>
            <a:custGeom>
              <a:avLst/>
              <a:gdLst/>
              <a:ahLst/>
              <a:cxnLst/>
              <a:rect l="l" t="t" r="r" b="b"/>
              <a:pathLst>
                <a:path w="1658" h="8044" fill="none" extrusionOk="0">
                  <a:moveTo>
                    <a:pt x="1657" y="8044"/>
                  </a:moveTo>
                  <a:lnTo>
                    <a:pt x="0" y="0"/>
                  </a:lnTo>
                </a:path>
              </a:pathLst>
            </a:custGeom>
            <a:noFill/>
            <a:ln w="39275" cap="rnd" cmpd="sng">
              <a:solidFill>
                <a:srgbClr val="EFCA7F"/>
              </a:solidFill>
              <a:prstDash val="solid"/>
              <a:miter lim="10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57;p39"/>
            <p:cNvSpPr/>
            <p:nvPr/>
          </p:nvSpPr>
          <p:spPr>
            <a:xfrm>
              <a:off x="4637600" y="1169900"/>
              <a:ext cx="844800" cy="1917850"/>
            </a:xfrm>
            <a:custGeom>
              <a:avLst/>
              <a:gdLst/>
              <a:ahLst/>
              <a:cxnLst/>
              <a:rect l="l" t="t" r="r" b="b"/>
              <a:pathLst>
                <a:path w="33792" h="76714" extrusionOk="0">
                  <a:moveTo>
                    <a:pt x="21199" y="0"/>
                  </a:moveTo>
                  <a:lnTo>
                    <a:pt x="1" y="3795"/>
                  </a:lnTo>
                  <a:cubicBezTo>
                    <a:pt x="3795" y="47842"/>
                    <a:pt x="23098" y="69042"/>
                    <a:pt x="33791" y="76713"/>
                  </a:cubicBezTo>
                  <a:lnTo>
                    <a:pt x="33791" y="43653"/>
                  </a:lnTo>
                  <a:cubicBezTo>
                    <a:pt x="24328" y="30703"/>
                    <a:pt x="21199" y="0"/>
                    <a:pt x="21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58;p39"/>
            <p:cNvSpPr/>
            <p:nvPr/>
          </p:nvSpPr>
          <p:spPr>
            <a:xfrm>
              <a:off x="4637600" y="1169875"/>
              <a:ext cx="535525" cy="138700"/>
            </a:xfrm>
            <a:custGeom>
              <a:avLst/>
              <a:gdLst/>
              <a:ahLst/>
              <a:cxnLst/>
              <a:rect l="l" t="t" r="r" b="b"/>
              <a:pathLst>
                <a:path w="21421" h="5548" extrusionOk="0">
                  <a:moveTo>
                    <a:pt x="21199" y="0"/>
                  </a:moveTo>
                  <a:lnTo>
                    <a:pt x="1" y="3794"/>
                  </a:lnTo>
                  <a:lnTo>
                    <a:pt x="161" y="5548"/>
                  </a:lnTo>
                  <a:lnTo>
                    <a:pt x="21420" y="1897"/>
                  </a:lnTo>
                  <a:lnTo>
                    <a:pt x="21199" y="0"/>
                  </a:lnTo>
                  <a:close/>
                </a:path>
              </a:pathLst>
            </a:custGeom>
            <a:solidFill>
              <a:srgbClr val="E2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59;p39"/>
            <p:cNvSpPr/>
            <p:nvPr/>
          </p:nvSpPr>
          <p:spPr>
            <a:xfrm>
              <a:off x="4770450" y="1318225"/>
              <a:ext cx="345700" cy="320200"/>
            </a:xfrm>
            <a:custGeom>
              <a:avLst/>
              <a:gdLst/>
              <a:ahLst/>
              <a:cxnLst/>
              <a:rect l="l" t="t" r="r" b="b"/>
              <a:pathLst>
                <a:path w="13828" h="12808" extrusionOk="0">
                  <a:moveTo>
                    <a:pt x="6698" y="0"/>
                  </a:moveTo>
                  <a:cubicBezTo>
                    <a:pt x="6281" y="0"/>
                    <a:pt x="5858" y="43"/>
                    <a:pt x="5433" y="132"/>
                  </a:cubicBezTo>
                  <a:cubicBezTo>
                    <a:pt x="2122" y="828"/>
                    <a:pt x="0" y="4076"/>
                    <a:pt x="697" y="7388"/>
                  </a:cubicBezTo>
                  <a:lnTo>
                    <a:pt x="1835" y="12808"/>
                  </a:lnTo>
                  <a:lnTo>
                    <a:pt x="13828" y="10290"/>
                  </a:lnTo>
                  <a:lnTo>
                    <a:pt x="12689" y="4870"/>
                  </a:lnTo>
                  <a:cubicBezTo>
                    <a:pt x="12082" y="1983"/>
                    <a:pt x="9535" y="0"/>
                    <a:pt x="6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60;p39"/>
            <p:cNvSpPr/>
            <p:nvPr/>
          </p:nvSpPr>
          <p:spPr>
            <a:xfrm>
              <a:off x="4564275" y="1414625"/>
              <a:ext cx="785700" cy="302025"/>
            </a:xfrm>
            <a:custGeom>
              <a:avLst/>
              <a:gdLst/>
              <a:ahLst/>
              <a:cxnLst/>
              <a:rect l="l" t="t" r="r" b="b"/>
              <a:pathLst>
                <a:path w="31428" h="12081" extrusionOk="0">
                  <a:moveTo>
                    <a:pt x="29934" y="0"/>
                  </a:moveTo>
                  <a:cubicBezTo>
                    <a:pt x="29905" y="0"/>
                    <a:pt x="29875" y="4"/>
                    <a:pt x="29846" y="10"/>
                  </a:cubicBezTo>
                  <a:lnTo>
                    <a:pt x="27274" y="579"/>
                  </a:lnTo>
                  <a:cubicBezTo>
                    <a:pt x="27053" y="627"/>
                    <a:pt x="26914" y="847"/>
                    <a:pt x="26966" y="1067"/>
                  </a:cubicBezTo>
                  <a:lnTo>
                    <a:pt x="27304" y="2595"/>
                  </a:lnTo>
                  <a:cubicBezTo>
                    <a:pt x="27353" y="2814"/>
                    <a:pt x="27214" y="3030"/>
                    <a:pt x="26995" y="3079"/>
                  </a:cubicBezTo>
                  <a:lnTo>
                    <a:pt x="24424" y="3648"/>
                  </a:lnTo>
                  <a:cubicBezTo>
                    <a:pt x="24394" y="3654"/>
                    <a:pt x="24364" y="3657"/>
                    <a:pt x="24335" y="3657"/>
                  </a:cubicBezTo>
                  <a:cubicBezTo>
                    <a:pt x="24149" y="3657"/>
                    <a:pt x="23982" y="3528"/>
                    <a:pt x="23940" y="3339"/>
                  </a:cubicBezTo>
                  <a:lnTo>
                    <a:pt x="23602" y="1811"/>
                  </a:lnTo>
                  <a:cubicBezTo>
                    <a:pt x="23559" y="1622"/>
                    <a:pt x="23391" y="1493"/>
                    <a:pt x="23205" y="1493"/>
                  </a:cubicBezTo>
                  <a:cubicBezTo>
                    <a:pt x="23176" y="1493"/>
                    <a:pt x="23147" y="1496"/>
                    <a:pt x="23118" y="1502"/>
                  </a:cubicBezTo>
                  <a:lnTo>
                    <a:pt x="20546" y="2071"/>
                  </a:lnTo>
                  <a:cubicBezTo>
                    <a:pt x="20326" y="2120"/>
                    <a:pt x="20188" y="2336"/>
                    <a:pt x="20237" y="2555"/>
                  </a:cubicBezTo>
                  <a:lnTo>
                    <a:pt x="20575" y="4083"/>
                  </a:lnTo>
                  <a:cubicBezTo>
                    <a:pt x="20624" y="4302"/>
                    <a:pt x="20485" y="4519"/>
                    <a:pt x="20266" y="4567"/>
                  </a:cubicBezTo>
                  <a:lnTo>
                    <a:pt x="17694" y="5136"/>
                  </a:lnTo>
                  <a:cubicBezTo>
                    <a:pt x="17665" y="5142"/>
                    <a:pt x="17635" y="5145"/>
                    <a:pt x="17606" y="5145"/>
                  </a:cubicBezTo>
                  <a:cubicBezTo>
                    <a:pt x="17420" y="5145"/>
                    <a:pt x="17253" y="5017"/>
                    <a:pt x="17210" y="4827"/>
                  </a:cubicBezTo>
                  <a:lnTo>
                    <a:pt x="16871" y="3299"/>
                  </a:lnTo>
                  <a:cubicBezTo>
                    <a:pt x="16830" y="3109"/>
                    <a:pt x="16661" y="2981"/>
                    <a:pt x="16475" y="2981"/>
                  </a:cubicBezTo>
                  <a:cubicBezTo>
                    <a:pt x="16446" y="2981"/>
                    <a:pt x="16417" y="2984"/>
                    <a:pt x="16387" y="2990"/>
                  </a:cubicBezTo>
                  <a:lnTo>
                    <a:pt x="13816" y="3559"/>
                  </a:lnTo>
                  <a:cubicBezTo>
                    <a:pt x="13597" y="3608"/>
                    <a:pt x="13459" y="3824"/>
                    <a:pt x="13507" y="4043"/>
                  </a:cubicBezTo>
                  <a:lnTo>
                    <a:pt x="13846" y="5571"/>
                  </a:lnTo>
                  <a:cubicBezTo>
                    <a:pt x="13894" y="5790"/>
                    <a:pt x="13756" y="6007"/>
                    <a:pt x="13537" y="6055"/>
                  </a:cubicBezTo>
                  <a:lnTo>
                    <a:pt x="10965" y="6623"/>
                  </a:lnTo>
                  <a:cubicBezTo>
                    <a:pt x="10936" y="6630"/>
                    <a:pt x="10906" y="6633"/>
                    <a:pt x="10877" y="6633"/>
                  </a:cubicBezTo>
                  <a:cubicBezTo>
                    <a:pt x="10691" y="6633"/>
                    <a:pt x="10523" y="6504"/>
                    <a:pt x="10481" y="6315"/>
                  </a:cubicBezTo>
                  <a:lnTo>
                    <a:pt x="10142" y="4787"/>
                  </a:lnTo>
                  <a:cubicBezTo>
                    <a:pt x="10101" y="4597"/>
                    <a:pt x="9932" y="4469"/>
                    <a:pt x="9746" y="4469"/>
                  </a:cubicBezTo>
                  <a:cubicBezTo>
                    <a:pt x="9717" y="4469"/>
                    <a:pt x="9688" y="4472"/>
                    <a:pt x="9658" y="4478"/>
                  </a:cubicBezTo>
                  <a:lnTo>
                    <a:pt x="7086" y="5047"/>
                  </a:lnTo>
                  <a:cubicBezTo>
                    <a:pt x="6868" y="5095"/>
                    <a:pt x="6729" y="5312"/>
                    <a:pt x="6778" y="5531"/>
                  </a:cubicBezTo>
                  <a:lnTo>
                    <a:pt x="7117" y="7059"/>
                  </a:lnTo>
                  <a:cubicBezTo>
                    <a:pt x="7164" y="7278"/>
                    <a:pt x="7027" y="7495"/>
                    <a:pt x="6808" y="7543"/>
                  </a:cubicBezTo>
                  <a:lnTo>
                    <a:pt x="4236" y="8111"/>
                  </a:lnTo>
                  <a:cubicBezTo>
                    <a:pt x="4207" y="8118"/>
                    <a:pt x="4177" y="8121"/>
                    <a:pt x="4148" y="8121"/>
                  </a:cubicBezTo>
                  <a:cubicBezTo>
                    <a:pt x="3961" y="8121"/>
                    <a:pt x="3793" y="7992"/>
                    <a:pt x="3752" y="7803"/>
                  </a:cubicBezTo>
                  <a:lnTo>
                    <a:pt x="3413" y="6275"/>
                  </a:lnTo>
                  <a:cubicBezTo>
                    <a:pt x="3371" y="6085"/>
                    <a:pt x="3203" y="5957"/>
                    <a:pt x="3016" y="5957"/>
                  </a:cubicBezTo>
                  <a:cubicBezTo>
                    <a:pt x="2988" y="5957"/>
                    <a:pt x="2958" y="5960"/>
                    <a:pt x="2929" y="5966"/>
                  </a:cubicBezTo>
                  <a:lnTo>
                    <a:pt x="357" y="6535"/>
                  </a:lnTo>
                  <a:cubicBezTo>
                    <a:pt x="139" y="6583"/>
                    <a:pt x="0" y="6800"/>
                    <a:pt x="49" y="7019"/>
                  </a:cubicBezTo>
                  <a:lnTo>
                    <a:pt x="474" y="8943"/>
                  </a:lnTo>
                  <a:lnTo>
                    <a:pt x="1098" y="11763"/>
                  </a:lnTo>
                  <a:cubicBezTo>
                    <a:pt x="1140" y="11952"/>
                    <a:pt x="1308" y="12081"/>
                    <a:pt x="1495" y="12081"/>
                  </a:cubicBezTo>
                  <a:cubicBezTo>
                    <a:pt x="1524" y="12081"/>
                    <a:pt x="1553" y="12078"/>
                    <a:pt x="1582" y="12072"/>
                  </a:cubicBezTo>
                  <a:lnTo>
                    <a:pt x="31071" y="5546"/>
                  </a:lnTo>
                  <a:cubicBezTo>
                    <a:pt x="31290" y="5497"/>
                    <a:pt x="31428" y="5281"/>
                    <a:pt x="31380" y="5062"/>
                  </a:cubicBezTo>
                  <a:lnTo>
                    <a:pt x="30756" y="2243"/>
                  </a:lnTo>
                  <a:lnTo>
                    <a:pt x="30330" y="319"/>
                  </a:lnTo>
                  <a:cubicBezTo>
                    <a:pt x="30288" y="130"/>
                    <a:pt x="30120" y="0"/>
                    <a:pt x="29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61;p39"/>
            <p:cNvSpPr/>
            <p:nvPr/>
          </p:nvSpPr>
          <p:spPr>
            <a:xfrm>
              <a:off x="4488825" y="444675"/>
              <a:ext cx="843050" cy="854725"/>
            </a:xfrm>
            <a:custGeom>
              <a:avLst/>
              <a:gdLst/>
              <a:ahLst/>
              <a:cxnLst/>
              <a:rect l="l" t="t" r="r" b="b"/>
              <a:pathLst>
                <a:path w="33722" h="34189" extrusionOk="0">
                  <a:moveTo>
                    <a:pt x="10866" y="1"/>
                  </a:moveTo>
                  <a:cubicBezTo>
                    <a:pt x="10176" y="1"/>
                    <a:pt x="9815" y="1684"/>
                    <a:pt x="9460" y="5113"/>
                  </a:cubicBezTo>
                  <a:cubicBezTo>
                    <a:pt x="8163" y="17648"/>
                    <a:pt x="4003" y="33445"/>
                    <a:pt x="0" y="34189"/>
                  </a:cubicBezTo>
                  <a:lnTo>
                    <a:pt x="33721" y="27927"/>
                  </a:lnTo>
                  <a:lnTo>
                    <a:pt x="33721" y="27927"/>
                  </a:lnTo>
                  <a:cubicBezTo>
                    <a:pt x="33597" y="27950"/>
                    <a:pt x="33468" y="27962"/>
                    <a:pt x="33335" y="27962"/>
                  </a:cubicBezTo>
                  <a:cubicBezTo>
                    <a:pt x="28867" y="27962"/>
                    <a:pt x="19510" y="15203"/>
                    <a:pt x="13889" y="4283"/>
                  </a:cubicBezTo>
                  <a:cubicBezTo>
                    <a:pt x="12428" y="1445"/>
                    <a:pt x="11506" y="1"/>
                    <a:pt x="108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62;p39"/>
            <p:cNvSpPr/>
            <p:nvPr/>
          </p:nvSpPr>
          <p:spPr>
            <a:xfrm>
              <a:off x="4726475" y="290425"/>
              <a:ext cx="273025" cy="88900"/>
            </a:xfrm>
            <a:custGeom>
              <a:avLst/>
              <a:gdLst/>
              <a:ahLst/>
              <a:cxnLst/>
              <a:rect l="l" t="t" r="r" b="b"/>
              <a:pathLst>
                <a:path w="10921" h="3556" extrusionOk="0">
                  <a:moveTo>
                    <a:pt x="1891" y="1"/>
                  </a:moveTo>
                  <a:cubicBezTo>
                    <a:pt x="721" y="1"/>
                    <a:pt x="1" y="234"/>
                    <a:pt x="1" y="234"/>
                  </a:cubicBezTo>
                  <a:cubicBezTo>
                    <a:pt x="1488" y="680"/>
                    <a:pt x="1602" y="1848"/>
                    <a:pt x="685" y="3555"/>
                  </a:cubicBezTo>
                  <a:cubicBezTo>
                    <a:pt x="1482" y="3134"/>
                    <a:pt x="2228" y="3002"/>
                    <a:pt x="2958" y="3002"/>
                  </a:cubicBezTo>
                  <a:cubicBezTo>
                    <a:pt x="4173" y="3002"/>
                    <a:pt x="5345" y="3366"/>
                    <a:pt x="6644" y="3366"/>
                  </a:cubicBezTo>
                  <a:cubicBezTo>
                    <a:pt x="7123" y="3366"/>
                    <a:pt x="7618" y="3317"/>
                    <a:pt x="8140" y="3182"/>
                  </a:cubicBezTo>
                  <a:cubicBezTo>
                    <a:pt x="10920" y="2459"/>
                    <a:pt x="10840" y="947"/>
                    <a:pt x="10840" y="947"/>
                  </a:cubicBezTo>
                  <a:lnTo>
                    <a:pt x="10840" y="947"/>
                  </a:lnTo>
                  <a:cubicBezTo>
                    <a:pt x="10311" y="1264"/>
                    <a:pt x="9715" y="1386"/>
                    <a:pt x="9078" y="1386"/>
                  </a:cubicBezTo>
                  <a:cubicBezTo>
                    <a:pt x="7474" y="1386"/>
                    <a:pt x="5616" y="611"/>
                    <a:pt x="3949" y="234"/>
                  </a:cubicBezTo>
                  <a:cubicBezTo>
                    <a:pt x="3173" y="59"/>
                    <a:pt x="2475" y="1"/>
                    <a:pt x="1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63;p39"/>
            <p:cNvSpPr/>
            <p:nvPr/>
          </p:nvSpPr>
          <p:spPr>
            <a:xfrm>
              <a:off x="5800850" y="2937400"/>
              <a:ext cx="205875" cy="363475"/>
            </a:xfrm>
            <a:custGeom>
              <a:avLst/>
              <a:gdLst/>
              <a:ahLst/>
              <a:cxnLst/>
              <a:rect l="l" t="t" r="r" b="b"/>
              <a:pathLst>
                <a:path w="8235" h="14539" extrusionOk="0">
                  <a:moveTo>
                    <a:pt x="664" y="0"/>
                  </a:moveTo>
                  <a:cubicBezTo>
                    <a:pt x="522" y="0"/>
                    <a:pt x="421" y="41"/>
                    <a:pt x="371" y="120"/>
                  </a:cubicBezTo>
                  <a:cubicBezTo>
                    <a:pt x="0" y="701"/>
                    <a:pt x="2356" y="2568"/>
                    <a:pt x="3129" y="5410"/>
                  </a:cubicBezTo>
                  <a:cubicBezTo>
                    <a:pt x="4280" y="9641"/>
                    <a:pt x="2024" y="12150"/>
                    <a:pt x="2024" y="12150"/>
                  </a:cubicBezTo>
                  <a:cubicBezTo>
                    <a:pt x="2024" y="12150"/>
                    <a:pt x="2378" y="12606"/>
                    <a:pt x="3352" y="13401"/>
                  </a:cubicBezTo>
                  <a:cubicBezTo>
                    <a:pt x="4532" y="14365"/>
                    <a:pt x="5241" y="14538"/>
                    <a:pt x="5598" y="14538"/>
                  </a:cubicBezTo>
                  <a:cubicBezTo>
                    <a:pt x="5798" y="14538"/>
                    <a:pt x="5888" y="14484"/>
                    <a:pt x="5888" y="14484"/>
                  </a:cubicBezTo>
                  <a:cubicBezTo>
                    <a:pt x="5888" y="14484"/>
                    <a:pt x="8235" y="10224"/>
                    <a:pt x="5857" y="5386"/>
                  </a:cubicBezTo>
                  <a:cubicBezTo>
                    <a:pt x="3979" y="1568"/>
                    <a:pt x="1539" y="0"/>
                    <a:pt x="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64;p39"/>
            <p:cNvSpPr/>
            <p:nvPr/>
          </p:nvSpPr>
          <p:spPr>
            <a:xfrm>
              <a:off x="4934650" y="3199250"/>
              <a:ext cx="1353325" cy="1613125"/>
            </a:xfrm>
            <a:custGeom>
              <a:avLst/>
              <a:gdLst/>
              <a:ahLst/>
              <a:cxnLst/>
              <a:rect l="l" t="t" r="r" b="b"/>
              <a:pathLst>
                <a:path w="54133" h="64525" extrusionOk="0">
                  <a:moveTo>
                    <a:pt x="44306" y="22687"/>
                  </a:moveTo>
                  <a:cubicBezTo>
                    <a:pt x="44305" y="22687"/>
                    <a:pt x="44305" y="22687"/>
                    <a:pt x="44305" y="22687"/>
                  </a:cubicBezTo>
                  <a:lnTo>
                    <a:pt x="44305" y="22687"/>
                  </a:lnTo>
                  <a:cubicBezTo>
                    <a:pt x="44305" y="22687"/>
                    <a:pt x="44305" y="22687"/>
                    <a:pt x="44306" y="22687"/>
                  </a:cubicBezTo>
                  <a:close/>
                  <a:moveTo>
                    <a:pt x="31883" y="1"/>
                  </a:moveTo>
                  <a:cubicBezTo>
                    <a:pt x="25941" y="1"/>
                    <a:pt x="17512" y="3102"/>
                    <a:pt x="12261" y="9364"/>
                  </a:cubicBezTo>
                  <a:cubicBezTo>
                    <a:pt x="5436" y="17503"/>
                    <a:pt x="0" y="41589"/>
                    <a:pt x="21909" y="64524"/>
                  </a:cubicBezTo>
                  <a:lnTo>
                    <a:pt x="21909" y="32795"/>
                  </a:lnTo>
                  <a:cubicBezTo>
                    <a:pt x="21909" y="32795"/>
                    <a:pt x="17173" y="27944"/>
                    <a:pt x="18178" y="20677"/>
                  </a:cubicBezTo>
                  <a:cubicBezTo>
                    <a:pt x="19047" y="14382"/>
                    <a:pt x="23713" y="10142"/>
                    <a:pt x="26801" y="10142"/>
                  </a:cubicBezTo>
                  <a:cubicBezTo>
                    <a:pt x="26815" y="10142"/>
                    <a:pt x="26829" y="10142"/>
                    <a:pt x="26843" y="10142"/>
                  </a:cubicBezTo>
                  <a:cubicBezTo>
                    <a:pt x="29929" y="10181"/>
                    <a:pt x="27080" y="12735"/>
                    <a:pt x="29395" y="15731"/>
                  </a:cubicBezTo>
                  <a:cubicBezTo>
                    <a:pt x="31710" y="18729"/>
                    <a:pt x="33491" y="17668"/>
                    <a:pt x="35271" y="19623"/>
                  </a:cubicBezTo>
                  <a:cubicBezTo>
                    <a:pt x="36504" y="20977"/>
                    <a:pt x="37711" y="22407"/>
                    <a:pt x="39244" y="23437"/>
                  </a:cubicBezTo>
                  <a:cubicBezTo>
                    <a:pt x="39960" y="23919"/>
                    <a:pt x="40783" y="24339"/>
                    <a:pt x="41660" y="24382"/>
                  </a:cubicBezTo>
                  <a:cubicBezTo>
                    <a:pt x="41707" y="24385"/>
                    <a:pt x="41754" y="24386"/>
                    <a:pt x="41799" y="24386"/>
                  </a:cubicBezTo>
                  <a:cubicBezTo>
                    <a:pt x="42314" y="24386"/>
                    <a:pt x="42723" y="24233"/>
                    <a:pt x="43122" y="23909"/>
                  </a:cubicBezTo>
                  <a:cubicBezTo>
                    <a:pt x="43342" y="23732"/>
                    <a:pt x="43579" y="23562"/>
                    <a:pt x="43784" y="23368"/>
                  </a:cubicBezTo>
                  <a:cubicBezTo>
                    <a:pt x="43906" y="23252"/>
                    <a:pt x="44184" y="22727"/>
                    <a:pt x="44305" y="22687"/>
                  </a:cubicBezTo>
                  <a:lnTo>
                    <a:pt x="44305" y="22687"/>
                  </a:lnTo>
                  <a:cubicBezTo>
                    <a:pt x="44223" y="22714"/>
                    <a:pt x="44139" y="22726"/>
                    <a:pt x="44055" y="22726"/>
                  </a:cubicBezTo>
                  <a:cubicBezTo>
                    <a:pt x="43721" y="22726"/>
                    <a:pt x="43388" y="22533"/>
                    <a:pt x="43151" y="22285"/>
                  </a:cubicBezTo>
                  <a:cubicBezTo>
                    <a:pt x="42853" y="21974"/>
                    <a:pt x="42657" y="21581"/>
                    <a:pt x="42387" y="21247"/>
                  </a:cubicBezTo>
                  <a:cubicBezTo>
                    <a:pt x="41858" y="20592"/>
                    <a:pt x="41081" y="20196"/>
                    <a:pt x="40318" y="19841"/>
                  </a:cubicBezTo>
                  <a:cubicBezTo>
                    <a:pt x="39556" y="19484"/>
                    <a:pt x="38765" y="19138"/>
                    <a:pt x="38167" y="18547"/>
                  </a:cubicBezTo>
                  <a:cubicBezTo>
                    <a:pt x="37568" y="17955"/>
                    <a:pt x="37095" y="16734"/>
                    <a:pt x="37703" y="15805"/>
                  </a:cubicBezTo>
                  <a:lnTo>
                    <a:pt x="37703" y="15805"/>
                  </a:lnTo>
                  <a:cubicBezTo>
                    <a:pt x="38049" y="17973"/>
                    <a:pt x="39728" y="18190"/>
                    <a:pt x="41044" y="18499"/>
                  </a:cubicBezTo>
                  <a:cubicBezTo>
                    <a:pt x="43240" y="19013"/>
                    <a:pt x="43955" y="20983"/>
                    <a:pt x="46070" y="21461"/>
                  </a:cubicBezTo>
                  <a:cubicBezTo>
                    <a:pt x="46870" y="21642"/>
                    <a:pt x="48321" y="21461"/>
                    <a:pt x="49103" y="21709"/>
                  </a:cubicBezTo>
                  <a:cubicBezTo>
                    <a:pt x="49886" y="21958"/>
                    <a:pt x="50631" y="22665"/>
                    <a:pt x="50512" y="23476"/>
                  </a:cubicBezTo>
                  <a:cubicBezTo>
                    <a:pt x="52031" y="22916"/>
                    <a:pt x="52394" y="21159"/>
                    <a:pt x="53205" y="19949"/>
                  </a:cubicBezTo>
                  <a:cubicBezTo>
                    <a:pt x="53431" y="19611"/>
                    <a:pt x="53701" y="19300"/>
                    <a:pt x="53878" y="18935"/>
                  </a:cubicBezTo>
                  <a:cubicBezTo>
                    <a:pt x="54057" y="18571"/>
                    <a:pt x="54133" y="18125"/>
                    <a:pt x="53953" y="17762"/>
                  </a:cubicBezTo>
                  <a:cubicBezTo>
                    <a:pt x="53725" y="17297"/>
                    <a:pt x="53165" y="17103"/>
                    <a:pt x="52650" y="17045"/>
                  </a:cubicBezTo>
                  <a:cubicBezTo>
                    <a:pt x="51685" y="16933"/>
                    <a:pt x="50927" y="16762"/>
                    <a:pt x="50087" y="16266"/>
                  </a:cubicBezTo>
                  <a:cubicBezTo>
                    <a:pt x="49356" y="15836"/>
                    <a:pt x="48686" y="15295"/>
                    <a:pt x="48070" y="14714"/>
                  </a:cubicBezTo>
                  <a:cubicBezTo>
                    <a:pt x="47293" y="13983"/>
                    <a:pt x="45644" y="12466"/>
                    <a:pt x="45955" y="11225"/>
                  </a:cubicBezTo>
                  <a:cubicBezTo>
                    <a:pt x="46310" y="9469"/>
                    <a:pt x="47735" y="6607"/>
                    <a:pt x="44173" y="6168"/>
                  </a:cubicBezTo>
                  <a:cubicBezTo>
                    <a:pt x="40613" y="5730"/>
                    <a:pt x="41681" y="3914"/>
                    <a:pt x="36874" y="1083"/>
                  </a:cubicBezTo>
                  <a:cubicBezTo>
                    <a:pt x="35650" y="362"/>
                    <a:pt x="33911" y="1"/>
                    <a:pt x="318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65;p39"/>
            <p:cNvSpPr/>
            <p:nvPr/>
          </p:nvSpPr>
          <p:spPr>
            <a:xfrm>
              <a:off x="5905750" y="3422475"/>
              <a:ext cx="64950" cy="65925"/>
            </a:xfrm>
            <a:custGeom>
              <a:avLst/>
              <a:gdLst/>
              <a:ahLst/>
              <a:cxnLst/>
              <a:rect l="l" t="t" r="r" b="b"/>
              <a:pathLst>
                <a:path w="2598" h="2637" extrusionOk="0">
                  <a:moveTo>
                    <a:pt x="924" y="1"/>
                  </a:moveTo>
                  <a:cubicBezTo>
                    <a:pt x="398" y="1"/>
                    <a:pt x="0" y="532"/>
                    <a:pt x="5" y="1168"/>
                  </a:cubicBezTo>
                  <a:cubicBezTo>
                    <a:pt x="9" y="1881"/>
                    <a:pt x="638" y="2477"/>
                    <a:pt x="1444" y="2617"/>
                  </a:cubicBezTo>
                  <a:cubicBezTo>
                    <a:pt x="1521" y="2630"/>
                    <a:pt x="1593" y="2636"/>
                    <a:pt x="1660" y="2636"/>
                  </a:cubicBezTo>
                  <a:cubicBezTo>
                    <a:pt x="2413" y="2636"/>
                    <a:pt x="2598" y="1857"/>
                    <a:pt x="2568" y="1527"/>
                  </a:cubicBezTo>
                  <a:cubicBezTo>
                    <a:pt x="2525" y="1065"/>
                    <a:pt x="2145" y="269"/>
                    <a:pt x="1119" y="24"/>
                  </a:cubicBezTo>
                  <a:cubicBezTo>
                    <a:pt x="1053" y="8"/>
                    <a:pt x="988" y="1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66;p39"/>
            <p:cNvSpPr/>
            <p:nvPr/>
          </p:nvSpPr>
          <p:spPr>
            <a:xfrm>
              <a:off x="6161550" y="3661725"/>
              <a:ext cx="43925" cy="36925"/>
            </a:xfrm>
            <a:custGeom>
              <a:avLst/>
              <a:gdLst/>
              <a:ahLst/>
              <a:cxnLst/>
              <a:rect l="l" t="t" r="r" b="b"/>
              <a:pathLst>
                <a:path w="1757" h="1477" extrusionOk="0">
                  <a:moveTo>
                    <a:pt x="1216" y="0"/>
                  </a:moveTo>
                  <a:cubicBezTo>
                    <a:pt x="648" y="0"/>
                    <a:pt x="1" y="1315"/>
                    <a:pt x="406" y="1466"/>
                  </a:cubicBezTo>
                  <a:cubicBezTo>
                    <a:pt x="424" y="1473"/>
                    <a:pt x="443" y="1476"/>
                    <a:pt x="463" y="1476"/>
                  </a:cubicBezTo>
                  <a:cubicBezTo>
                    <a:pt x="895" y="1476"/>
                    <a:pt x="1757" y="0"/>
                    <a:pt x="1216" y="0"/>
                  </a:cubicBezTo>
                  <a:close/>
                </a:path>
              </a:pathLst>
            </a:custGeom>
            <a:solidFill>
              <a:srgbClr val="B0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567;p39"/>
            <p:cNvSpPr/>
            <p:nvPr/>
          </p:nvSpPr>
          <p:spPr>
            <a:xfrm>
              <a:off x="6231675" y="3648550"/>
              <a:ext cx="43900" cy="36975"/>
            </a:xfrm>
            <a:custGeom>
              <a:avLst/>
              <a:gdLst/>
              <a:ahLst/>
              <a:cxnLst/>
              <a:rect l="l" t="t" r="r" b="b"/>
              <a:pathLst>
                <a:path w="1756" h="1479" extrusionOk="0">
                  <a:moveTo>
                    <a:pt x="1214" y="1"/>
                  </a:moveTo>
                  <a:cubicBezTo>
                    <a:pt x="648" y="1"/>
                    <a:pt x="0" y="1316"/>
                    <a:pt x="404" y="1468"/>
                  </a:cubicBezTo>
                  <a:cubicBezTo>
                    <a:pt x="423" y="1475"/>
                    <a:pt x="442" y="1478"/>
                    <a:pt x="462" y="1478"/>
                  </a:cubicBezTo>
                  <a:cubicBezTo>
                    <a:pt x="893" y="1478"/>
                    <a:pt x="1755" y="1"/>
                    <a:pt x="1214" y="1"/>
                  </a:cubicBezTo>
                  <a:close/>
                </a:path>
              </a:pathLst>
            </a:custGeom>
            <a:solidFill>
              <a:srgbClr val="B0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568;p39"/>
            <p:cNvSpPr/>
            <p:nvPr/>
          </p:nvSpPr>
          <p:spPr>
            <a:xfrm>
              <a:off x="5531125" y="3000950"/>
              <a:ext cx="318900" cy="244700"/>
            </a:xfrm>
            <a:custGeom>
              <a:avLst/>
              <a:gdLst/>
              <a:ahLst/>
              <a:cxnLst/>
              <a:rect l="l" t="t" r="r" b="b"/>
              <a:pathLst>
                <a:path w="12756" h="9788" extrusionOk="0">
                  <a:moveTo>
                    <a:pt x="1712" y="1"/>
                  </a:moveTo>
                  <a:cubicBezTo>
                    <a:pt x="630" y="1"/>
                    <a:pt x="1" y="274"/>
                    <a:pt x="13" y="574"/>
                  </a:cubicBezTo>
                  <a:cubicBezTo>
                    <a:pt x="42" y="1261"/>
                    <a:pt x="3041" y="1444"/>
                    <a:pt x="5302" y="3334"/>
                  </a:cubicBezTo>
                  <a:cubicBezTo>
                    <a:pt x="8667" y="6145"/>
                    <a:pt x="8252" y="9493"/>
                    <a:pt x="8252" y="9493"/>
                  </a:cubicBezTo>
                  <a:cubicBezTo>
                    <a:pt x="8252" y="9493"/>
                    <a:pt x="8803" y="9665"/>
                    <a:pt x="10056" y="9760"/>
                  </a:cubicBezTo>
                  <a:cubicBezTo>
                    <a:pt x="10312" y="9779"/>
                    <a:pt x="10545" y="9788"/>
                    <a:pt x="10755" y="9788"/>
                  </a:cubicBezTo>
                  <a:cubicBezTo>
                    <a:pt x="12496" y="9788"/>
                    <a:pt x="12756" y="9197"/>
                    <a:pt x="12756" y="9197"/>
                  </a:cubicBezTo>
                  <a:cubicBezTo>
                    <a:pt x="12756" y="9197"/>
                    <a:pt x="12244" y="4361"/>
                    <a:pt x="7525" y="1753"/>
                  </a:cubicBezTo>
                  <a:cubicBezTo>
                    <a:pt x="5123" y="426"/>
                    <a:pt x="3064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69;p39"/>
            <p:cNvSpPr/>
            <p:nvPr/>
          </p:nvSpPr>
          <p:spPr>
            <a:xfrm>
              <a:off x="5551950" y="3133025"/>
              <a:ext cx="237950" cy="157000"/>
            </a:xfrm>
            <a:custGeom>
              <a:avLst/>
              <a:gdLst/>
              <a:ahLst/>
              <a:cxnLst/>
              <a:rect l="l" t="t" r="r" b="b"/>
              <a:pathLst>
                <a:path w="9518" h="6280" extrusionOk="0">
                  <a:moveTo>
                    <a:pt x="2026" y="1"/>
                  </a:moveTo>
                  <a:cubicBezTo>
                    <a:pt x="1165" y="1"/>
                    <a:pt x="722" y="201"/>
                    <a:pt x="587" y="437"/>
                  </a:cubicBezTo>
                  <a:cubicBezTo>
                    <a:pt x="0" y="1461"/>
                    <a:pt x="2169" y="5474"/>
                    <a:pt x="4617" y="6113"/>
                  </a:cubicBezTo>
                  <a:cubicBezTo>
                    <a:pt x="4765" y="6152"/>
                    <a:pt x="4910" y="6185"/>
                    <a:pt x="5051" y="6211"/>
                  </a:cubicBezTo>
                  <a:cubicBezTo>
                    <a:pt x="5298" y="6257"/>
                    <a:pt x="5546" y="6279"/>
                    <a:pt x="5791" y="6279"/>
                  </a:cubicBezTo>
                  <a:cubicBezTo>
                    <a:pt x="7139" y="6279"/>
                    <a:pt x="8425" y="5604"/>
                    <a:pt x="9223" y="4477"/>
                  </a:cubicBezTo>
                  <a:lnTo>
                    <a:pt x="9223" y="4477"/>
                  </a:lnTo>
                  <a:cubicBezTo>
                    <a:pt x="9218" y="4477"/>
                    <a:pt x="9213" y="4477"/>
                    <a:pt x="9208" y="4477"/>
                  </a:cubicBezTo>
                  <a:cubicBezTo>
                    <a:pt x="8518" y="4477"/>
                    <a:pt x="9517" y="1868"/>
                    <a:pt x="5944" y="756"/>
                  </a:cubicBezTo>
                  <a:cubicBezTo>
                    <a:pt x="4151" y="198"/>
                    <a:pt x="2881" y="1"/>
                    <a:pt x="20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70;p39"/>
            <p:cNvSpPr/>
            <p:nvPr/>
          </p:nvSpPr>
          <p:spPr>
            <a:xfrm>
              <a:off x="5551950" y="3135950"/>
              <a:ext cx="230600" cy="154075"/>
            </a:xfrm>
            <a:custGeom>
              <a:avLst/>
              <a:gdLst/>
              <a:ahLst/>
              <a:cxnLst/>
              <a:rect l="l" t="t" r="r" b="b"/>
              <a:pathLst>
                <a:path w="9224" h="6163" extrusionOk="0">
                  <a:moveTo>
                    <a:pt x="1082" y="0"/>
                  </a:moveTo>
                  <a:lnTo>
                    <a:pt x="1082" y="0"/>
                  </a:lnTo>
                  <a:cubicBezTo>
                    <a:pt x="821" y="81"/>
                    <a:pt x="660" y="195"/>
                    <a:pt x="587" y="321"/>
                  </a:cubicBezTo>
                  <a:cubicBezTo>
                    <a:pt x="0" y="1344"/>
                    <a:pt x="2170" y="5357"/>
                    <a:pt x="4617" y="5997"/>
                  </a:cubicBezTo>
                  <a:cubicBezTo>
                    <a:pt x="4766" y="6036"/>
                    <a:pt x="4910" y="6069"/>
                    <a:pt x="5051" y="6095"/>
                  </a:cubicBezTo>
                  <a:cubicBezTo>
                    <a:pt x="5297" y="6141"/>
                    <a:pt x="5544" y="6163"/>
                    <a:pt x="5789" y="6163"/>
                  </a:cubicBezTo>
                  <a:cubicBezTo>
                    <a:pt x="7138" y="6163"/>
                    <a:pt x="8425" y="5487"/>
                    <a:pt x="9223" y="4360"/>
                  </a:cubicBezTo>
                  <a:lnTo>
                    <a:pt x="9223" y="4360"/>
                  </a:lnTo>
                  <a:cubicBezTo>
                    <a:pt x="9223" y="4360"/>
                    <a:pt x="8300" y="4962"/>
                    <a:pt x="6806" y="4962"/>
                  </a:cubicBezTo>
                  <a:cubicBezTo>
                    <a:pt x="6233" y="4962"/>
                    <a:pt x="5577" y="4874"/>
                    <a:pt x="4857" y="4630"/>
                  </a:cubicBezTo>
                  <a:cubicBezTo>
                    <a:pt x="2256" y="3749"/>
                    <a:pt x="587" y="320"/>
                    <a:pt x="1082" y="0"/>
                  </a:cubicBezTo>
                  <a:close/>
                </a:path>
              </a:pathLst>
            </a:custGeom>
            <a:solidFill>
              <a:srgbClr val="B0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71;p39"/>
            <p:cNvSpPr/>
            <p:nvPr/>
          </p:nvSpPr>
          <p:spPr>
            <a:xfrm>
              <a:off x="5635850" y="3187650"/>
              <a:ext cx="135825" cy="62725"/>
            </a:xfrm>
            <a:custGeom>
              <a:avLst/>
              <a:gdLst/>
              <a:ahLst/>
              <a:cxnLst/>
              <a:rect l="l" t="t" r="r" b="b"/>
              <a:pathLst>
                <a:path w="5433" h="2509" extrusionOk="0">
                  <a:moveTo>
                    <a:pt x="1655" y="1"/>
                  </a:moveTo>
                  <a:cubicBezTo>
                    <a:pt x="584" y="1"/>
                    <a:pt x="0" y="279"/>
                    <a:pt x="326" y="554"/>
                  </a:cubicBezTo>
                  <a:cubicBezTo>
                    <a:pt x="781" y="937"/>
                    <a:pt x="4540" y="933"/>
                    <a:pt x="5433" y="2508"/>
                  </a:cubicBezTo>
                  <a:cubicBezTo>
                    <a:pt x="5433" y="2508"/>
                    <a:pt x="5085" y="523"/>
                    <a:pt x="3140" y="151"/>
                  </a:cubicBezTo>
                  <a:cubicBezTo>
                    <a:pt x="2586" y="45"/>
                    <a:pt x="2082" y="1"/>
                    <a:pt x="1655" y="1"/>
                  </a:cubicBezTo>
                  <a:close/>
                </a:path>
              </a:pathLst>
            </a:custGeom>
            <a:solidFill>
              <a:srgbClr val="B0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72;p39"/>
            <p:cNvSpPr/>
            <p:nvPr/>
          </p:nvSpPr>
          <p:spPr>
            <a:xfrm>
              <a:off x="5185875" y="3412150"/>
              <a:ext cx="455875" cy="1209175"/>
            </a:xfrm>
            <a:custGeom>
              <a:avLst/>
              <a:gdLst/>
              <a:ahLst/>
              <a:cxnLst/>
              <a:rect l="l" t="t" r="r" b="b"/>
              <a:pathLst>
                <a:path w="18235" h="48367" extrusionOk="0">
                  <a:moveTo>
                    <a:pt x="14511" y="0"/>
                  </a:moveTo>
                  <a:cubicBezTo>
                    <a:pt x="12836" y="0"/>
                    <a:pt x="10640" y="851"/>
                    <a:pt x="7987" y="3465"/>
                  </a:cubicBezTo>
                  <a:cubicBezTo>
                    <a:pt x="2013" y="9350"/>
                    <a:pt x="0" y="23045"/>
                    <a:pt x="4333" y="34491"/>
                  </a:cubicBezTo>
                  <a:cubicBezTo>
                    <a:pt x="8666" y="45938"/>
                    <a:pt x="11859" y="48366"/>
                    <a:pt x="11859" y="48366"/>
                  </a:cubicBezTo>
                  <a:lnTo>
                    <a:pt x="11859" y="24279"/>
                  </a:lnTo>
                  <a:cubicBezTo>
                    <a:pt x="11859" y="24279"/>
                    <a:pt x="7124" y="19428"/>
                    <a:pt x="8129" y="12160"/>
                  </a:cubicBezTo>
                  <a:cubicBezTo>
                    <a:pt x="8998" y="5867"/>
                    <a:pt x="13662" y="1626"/>
                    <a:pt x="16749" y="1626"/>
                  </a:cubicBezTo>
                  <a:cubicBezTo>
                    <a:pt x="16764" y="1626"/>
                    <a:pt x="16778" y="1626"/>
                    <a:pt x="16793" y="1626"/>
                  </a:cubicBezTo>
                  <a:cubicBezTo>
                    <a:pt x="17659" y="1637"/>
                    <a:pt x="18058" y="1846"/>
                    <a:pt x="18234" y="2207"/>
                  </a:cubicBezTo>
                  <a:cubicBezTo>
                    <a:pt x="17888" y="1332"/>
                    <a:pt x="16606" y="0"/>
                    <a:pt x="14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73;p39"/>
            <p:cNvSpPr/>
            <p:nvPr/>
          </p:nvSpPr>
          <p:spPr>
            <a:xfrm>
              <a:off x="6058000" y="3380425"/>
              <a:ext cx="49600" cy="131775"/>
            </a:xfrm>
            <a:custGeom>
              <a:avLst/>
              <a:gdLst/>
              <a:ahLst/>
              <a:cxnLst/>
              <a:rect l="l" t="t" r="r" b="b"/>
              <a:pathLst>
                <a:path w="1984" h="5271" extrusionOk="0">
                  <a:moveTo>
                    <a:pt x="1340" y="1"/>
                  </a:moveTo>
                  <a:cubicBezTo>
                    <a:pt x="1630" y="840"/>
                    <a:pt x="947" y="1183"/>
                    <a:pt x="474" y="1997"/>
                  </a:cubicBezTo>
                  <a:cubicBezTo>
                    <a:pt x="1" y="2807"/>
                    <a:pt x="598" y="4187"/>
                    <a:pt x="1328" y="5262"/>
                  </a:cubicBezTo>
                  <a:lnTo>
                    <a:pt x="1328" y="5262"/>
                  </a:lnTo>
                  <a:cubicBezTo>
                    <a:pt x="1061" y="4770"/>
                    <a:pt x="935" y="4322"/>
                    <a:pt x="1021" y="3978"/>
                  </a:cubicBezTo>
                  <a:cubicBezTo>
                    <a:pt x="1260" y="2794"/>
                    <a:pt x="1983" y="1109"/>
                    <a:pt x="1340" y="1"/>
                  </a:cubicBezTo>
                  <a:close/>
                  <a:moveTo>
                    <a:pt x="1328" y="5262"/>
                  </a:moveTo>
                  <a:cubicBezTo>
                    <a:pt x="1330" y="5265"/>
                    <a:pt x="1331" y="5267"/>
                    <a:pt x="1333" y="5270"/>
                  </a:cubicBezTo>
                  <a:lnTo>
                    <a:pt x="1334" y="5270"/>
                  </a:lnTo>
                  <a:cubicBezTo>
                    <a:pt x="1332" y="5267"/>
                    <a:pt x="1330" y="5265"/>
                    <a:pt x="1328" y="5262"/>
                  </a:cubicBezTo>
                  <a:close/>
                </a:path>
              </a:pathLst>
            </a:custGeom>
            <a:solidFill>
              <a:srgbClr val="B0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74;p39"/>
            <p:cNvSpPr/>
            <p:nvPr/>
          </p:nvSpPr>
          <p:spPr>
            <a:xfrm>
              <a:off x="5613250" y="3411675"/>
              <a:ext cx="125875" cy="221300"/>
            </a:xfrm>
            <a:custGeom>
              <a:avLst/>
              <a:gdLst/>
              <a:ahLst/>
              <a:cxnLst/>
              <a:rect l="l" t="t" r="r" b="b"/>
              <a:pathLst>
                <a:path w="5035" h="8852" extrusionOk="0">
                  <a:moveTo>
                    <a:pt x="4644" y="1"/>
                  </a:moveTo>
                  <a:cubicBezTo>
                    <a:pt x="3868" y="1"/>
                    <a:pt x="2132" y="286"/>
                    <a:pt x="1256" y="2690"/>
                  </a:cubicBezTo>
                  <a:cubicBezTo>
                    <a:pt x="1" y="6137"/>
                    <a:pt x="3925" y="8852"/>
                    <a:pt x="3925" y="8852"/>
                  </a:cubicBezTo>
                  <a:cubicBezTo>
                    <a:pt x="2991" y="8078"/>
                    <a:pt x="1043" y="4714"/>
                    <a:pt x="2405" y="2338"/>
                  </a:cubicBezTo>
                  <a:cubicBezTo>
                    <a:pt x="3696" y="87"/>
                    <a:pt x="4902" y="28"/>
                    <a:pt x="5024" y="28"/>
                  </a:cubicBezTo>
                  <a:cubicBezTo>
                    <a:pt x="5031" y="28"/>
                    <a:pt x="5034" y="29"/>
                    <a:pt x="5034" y="29"/>
                  </a:cubicBezTo>
                  <a:cubicBezTo>
                    <a:pt x="5034" y="29"/>
                    <a:pt x="4886" y="1"/>
                    <a:pt x="4644" y="1"/>
                  </a:cubicBezTo>
                  <a:close/>
                </a:path>
              </a:pathLst>
            </a:custGeom>
            <a:solidFill>
              <a:srgbClr val="B0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575;p39"/>
            <p:cNvSpPr/>
            <p:nvPr/>
          </p:nvSpPr>
          <p:spPr>
            <a:xfrm>
              <a:off x="1766625" y="1716725"/>
              <a:ext cx="116625" cy="3135425"/>
            </a:xfrm>
            <a:custGeom>
              <a:avLst/>
              <a:gdLst/>
              <a:ahLst/>
              <a:cxnLst/>
              <a:rect l="l" t="t" r="r" b="b"/>
              <a:pathLst>
                <a:path w="4665" h="125417" extrusionOk="0">
                  <a:moveTo>
                    <a:pt x="1" y="1"/>
                  </a:moveTo>
                  <a:lnTo>
                    <a:pt x="1" y="125416"/>
                  </a:lnTo>
                  <a:lnTo>
                    <a:pt x="4665" y="125275"/>
                  </a:lnTo>
                  <a:lnTo>
                    <a:pt x="4665" y="1"/>
                  </a:ln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576;p39"/>
            <p:cNvSpPr/>
            <p:nvPr/>
          </p:nvSpPr>
          <p:spPr>
            <a:xfrm>
              <a:off x="1668250" y="1837250"/>
              <a:ext cx="98400" cy="2896450"/>
            </a:xfrm>
            <a:custGeom>
              <a:avLst/>
              <a:gdLst/>
              <a:ahLst/>
              <a:cxnLst/>
              <a:rect l="l" t="t" r="r" b="b"/>
              <a:pathLst>
                <a:path w="3936" h="115858" extrusionOk="0">
                  <a:moveTo>
                    <a:pt x="3936" y="1"/>
                  </a:moveTo>
                  <a:lnTo>
                    <a:pt x="1" y="1355"/>
                  </a:lnTo>
                  <a:lnTo>
                    <a:pt x="1" y="114464"/>
                  </a:lnTo>
                  <a:lnTo>
                    <a:pt x="3936" y="115857"/>
                  </a:lnTo>
                  <a:lnTo>
                    <a:pt x="3936" y="1"/>
                  </a:lnTo>
                  <a:close/>
                </a:path>
              </a:pathLst>
            </a:custGeom>
            <a:solidFill>
              <a:srgbClr val="CA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32"/>
          <p:cNvSpPr txBox="1">
            <a:spLocks noGrp="1"/>
          </p:cNvSpPr>
          <p:nvPr>
            <p:ph type="ctrTitle"/>
          </p:nvPr>
        </p:nvSpPr>
        <p:spPr>
          <a:xfrm>
            <a:off x="285720" y="0"/>
            <a:ext cx="8643998" cy="1071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r-Cyrl-RS" sz="4800" b="1" dirty="0" smtClean="0">
                <a:solidFill>
                  <a:schemeClr val="bg1"/>
                </a:solidFill>
              </a:rPr>
              <a:t>Књижевност-уметност-асоцијација</a:t>
            </a:r>
            <a:endParaRPr sz="4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-2357452" y="2357452"/>
            <a:ext cx="5143500" cy="4285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69836"/>
            <a:ext cx="9144000" cy="573088"/>
          </a:xfrm>
        </p:spPr>
        <p:txBody>
          <a:bodyPr/>
          <a:lstStyle/>
          <a:p>
            <a:pPr algn="ctr"/>
            <a:r>
              <a:rPr lang="sr-Cyrl-RS" sz="3200" b="1" dirty="0" smtClean="0"/>
              <a:t>Циљ пројекта</a:t>
            </a:r>
            <a:endParaRPr lang="en-US" sz="32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714368"/>
            <a:ext cx="8729634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marR="0" lvl="0" indent="-30797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Poppins"/>
              <a:buNone/>
              <a:tabLst/>
              <a:defRPr/>
            </a:pPr>
            <a:r>
              <a:rPr kumimoji="0" lang="sr-Cyrl-RS" sz="125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 pitchFamily="34" charset="0"/>
                <a:ea typeface="Poppins"/>
                <a:cs typeface="Arial" pitchFamily="34" charset="0"/>
                <a:sym typeface="Poppins"/>
              </a:rPr>
              <a:t>        </a:t>
            </a:r>
            <a:r>
              <a:rPr kumimoji="0" lang="sr-Cyrl-R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 pitchFamily="34" charset="0"/>
                <a:ea typeface="Poppins"/>
                <a:cs typeface="Arial" pitchFamily="34" charset="0"/>
                <a:sym typeface="Poppins"/>
              </a:rPr>
              <a:t>Развој одговорности за заједничка постигнућа кроз реализацију пројекта који подстиче развијање  компетенција</a:t>
            </a:r>
            <a:r>
              <a:rPr kumimoji="0" lang="sr-Cyrl-RS" sz="2000" b="1" i="0" u="none" strike="noStrike" kern="0" cap="none" spc="0" normalizeH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 pitchFamily="34" charset="0"/>
                <a:ea typeface="Poppins"/>
                <a:cs typeface="Arial" pitchFamily="34" charset="0"/>
                <a:sym typeface="Poppins"/>
              </a:rPr>
              <a:t> </a:t>
            </a:r>
            <a:r>
              <a:rPr kumimoji="0" lang="sr-Cyrl-R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 pitchFamily="34" charset="0"/>
                <a:ea typeface="Poppins"/>
                <a:cs typeface="Arial" pitchFamily="34" charset="0"/>
                <a:sym typeface="Poppins"/>
              </a:rPr>
              <a:t>за целоживотно учење, естетичку компетенцију и сарадњу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 pitchFamily="34" charset="0"/>
                <a:ea typeface="Poppins"/>
                <a:cs typeface="Arial" pitchFamily="34" charset="0"/>
                <a:sym typeface="Poppins"/>
              </a:rPr>
              <a:t>.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 pitchFamily="34" charset="0"/>
              <a:ea typeface="Poppins"/>
              <a:cs typeface="Arial" pitchFamily="34" charset="0"/>
              <a:sym typeface="Poppin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0" y="1356108"/>
            <a:ext cx="880632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tabLst/>
              <a:defRPr/>
            </a:pPr>
            <a:r>
              <a:rPr kumimoji="0" lang="sr-Cyrl-R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Neucha"/>
                <a:ea typeface="Neucha"/>
                <a:cs typeface="Neucha"/>
                <a:sym typeface="Neucha"/>
              </a:rPr>
              <a:t>Исходи     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1954500"/>
            <a:ext cx="85011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b="1" dirty="0" smtClean="0">
                <a:latin typeface="Arial" pitchFamily="34" charset="0"/>
                <a:cs typeface="Arial" pitchFamily="34" charset="0"/>
              </a:rPr>
              <a:t>Учен</a:t>
            </a:r>
            <a:r>
              <a:rPr lang="sr-Cyrl-RS" b="1" dirty="0" smtClean="0">
                <a:latin typeface="Arial" pitchFamily="34" charset="0"/>
                <a:cs typeface="Arial" pitchFamily="34" charset="0"/>
              </a:rPr>
              <a:t>ици 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ће бити у стању да:</a:t>
            </a:r>
            <a:endParaRPr lang="sr-Cyrl-CS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Препознају повезаност различитих форми  и средстава уметничког изражавања</a:t>
            </a:r>
          </a:p>
          <a:p>
            <a:pPr>
              <a:buFont typeface="Arial" pitchFamily="34" charset="0"/>
              <a:buChar char="•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Повезују кључне појмове у називу књижевног дела са илустрацијом</a:t>
            </a:r>
          </a:p>
          <a:p>
            <a:pPr>
              <a:buFont typeface="Arial" pitchFamily="34" charset="0"/>
              <a:buChar char="•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Трагају за идејом која би најадекватније објаснила назив књижевног дела на  илустрацији/цртежу</a:t>
            </a:r>
          </a:p>
          <a:p>
            <a:pPr>
              <a:buFont typeface="Arial" pitchFamily="34" charset="0"/>
              <a:buChar char="•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Учествују у заједничким активностима на конструктиван, одговоран и креативан начин афирмишући дух међусобног поштовања, равноправности, солидарности и сарадње</a:t>
            </a:r>
          </a:p>
          <a:p>
            <a:pPr>
              <a:buFont typeface="Arial" pitchFamily="34" charset="0"/>
              <a:buChar char="•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Повезују уметничка и културна дела са историјским , друштвеним и географским контекстом њиховог настанка.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Наведу која илустрација припада ком књижевном делу</a:t>
            </a:r>
          </a:p>
          <a:p>
            <a:pPr>
              <a:buFont typeface="Arial" pitchFamily="34" charset="0"/>
              <a:buChar char="•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Наведу ауторе књижевног дела</a:t>
            </a:r>
          </a:p>
          <a:p>
            <a:pPr>
              <a:buFont typeface="Arial" pitchFamily="34" charset="0"/>
              <a:buChar char="•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Одреде којој књижевној врсти и епохи припада</a:t>
            </a:r>
          </a:p>
          <a:p>
            <a:pPr>
              <a:buFont typeface="Arial" pitchFamily="34" charset="0"/>
              <a:buChar char="•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Пронађу и асимилује нова знања и вештине, користећи предходно учење, школско и ваншколско искуство.</a:t>
            </a:r>
          </a:p>
          <a:p>
            <a:pPr>
              <a:buFont typeface="Arial" pitchFamily="34" charset="0"/>
              <a:buChar char="•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Вреднују значај свог доприноса</a:t>
            </a:r>
          </a:p>
          <a:p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endParaRPr lang="sr-Cyrl-C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Google Shape;295;p34"/>
          <p:cNvSpPr/>
          <p:nvPr/>
        </p:nvSpPr>
        <p:spPr>
          <a:xfrm flipH="1">
            <a:off x="3143240" y="214296"/>
            <a:ext cx="285752" cy="306224"/>
          </a:xfrm>
          <a:prstGeom prst="rtTriangle">
            <a:avLst/>
          </a:prstGeom>
          <a:solidFill>
            <a:srgbClr val="F2D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49"/>
          <p:cNvSpPr txBox="1">
            <a:spLocks noGrp="1"/>
          </p:cNvSpPr>
          <p:nvPr>
            <p:ph type="title"/>
          </p:nvPr>
        </p:nvSpPr>
        <p:spPr>
          <a:xfrm>
            <a:off x="285720" y="14285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b="1" dirty="0" smtClean="0"/>
              <a:t>Продукти пројекта</a:t>
            </a:r>
            <a:endParaRPr b="1"/>
          </a:p>
        </p:txBody>
      </p:sp>
      <p:sp>
        <p:nvSpPr>
          <p:cNvPr id="1123" name="Google Shape;1123;p49"/>
          <p:cNvSpPr txBox="1">
            <a:spLocks noGrp="1"/>
          </p:cNvSpPr>
          <p:nvPr>
            <p:ph type="title" idx="2"/>
          </p:nvPr>
        </p:nvSpPr>
        <p:spPr>
          <a:xfrm>
            <a:off x="357158" y="2214560"/>
            <a:ext cx="2571768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Продукт(и) пројекта</a:t>
            </a:r>
            <a:endParaRPr/>
          </a:p>
        </p:txBody>
      </p:sp>
      <p:sp>
        <p:nvSpPr>
          <p:cNvPr id="1124" name="Google Shape;1124;p49"/>
          <p:cNvSpPr txBox="1">
            <a:spLocks noGrp="1"/>
          </p:cNvSpPr>
          <p:nvPr>
            <p:ph type="subTitle" idx="1"/>
          </p:nvPr>
        </p:nvSpPr>
        <p:spPr>
          <a:xfrm>
            <a:off x="285720" y="2786064"/>
            <a:ext cx="3000396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1" indent="-342900" algn="l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ППТ презентација задатка намењена ученицима основне школе за предмет ликовна култура, </a:t>
            </a:r>
          </a:p>
          <a:p>
            <a:pPr marL="342900" lvl="1" indent="-342900" algn="l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радови ученика/илустрације назива књижевних дела, </a:t>
            </a:r>
          </a:p>
          <a:p>
            <a:pPr marL="342900" lvl="1" indent="-342900" algn="l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поруке са одговорима на часу српског језика и књижевности </a:t>
            </a:r>
          </a:p>
        </p:txBody>
      </p:sp>
      <p:sp>
        <p:nvSpPr>
          <p:cNvPr id="1125" name="Google Shape;1125;p49"/>
          <p:cNvSpPr txBox="1">
            <a:spLocks noGrp="1"/>
          </p:cNvSpPr>
          <p:nvPr>
            <p:ph type="title" idx="3"/>
          </p:nvPr>
        </p:nvSpPr>
        <p:spPr>
          <a:xfrm>
            <a:off x="3428992" y="2571750"/>
            <a:ext cx="2571768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Улога ИКТ-а у пројекту</a:t>
            </a:r>
            <a:endParaRPr/>
          </a:p>
        </p:txBody>
      </p:sp>
      <p:sp>
        <p:nvSpPr>
          <p:cNvPr id="1126" name="Google Shape;1126;p49"/>
          <p:cNvSpPr txBox="1">
            <a:spLocks noGrp="1"/>
          </p:cNvSpPr>
          <p:nvPr>
            <p:ph type="subTitle" idx="4"/>
          </p:nvPr>
        </p:nvSpPr>
        <p:spPr>
          <a:xfrm>
            <a:off x="3214678" y="2928940"/>
            <a:ext cx="3286148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1" indent="-342900" algn="l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настава ликовне културе одвија се на платформи </a:t>
            </a:r>
            <a:r>
              <a:rPr lang="sr-Latn-RS" sz="1400" dirty="0" smtClean="0">
                <a:latin typeface="Arial" pitchFamily="34" charset="0"/>
                <a:cs typeface="Arial" pitchFamily="34" charset="0"/>
              </a:rPr>
              <a:t>google classroom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342900" lvl="1" indent="-342900" algn="l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настава српског језика и књижевности одвија се на виберу, </a:t>
            </a:r>
          </a:p>
          <a:p>
            <a:pPr marL="342900" lvl="1" indent="-342900" algn="l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кратки филм са продуктима рађен је у апликацији </a:t>
            </a:r>
            <a:r>
              <a:rPr lang="sr-Latn-RS" sz="1400" dirty="0" smtClean="0">
                <a:latin typeface="Arial" pitchFamily="34" charset="0"/>
                <a:cs typeface="Arial" pitchFamily="34" charset="0"/>
              </a:rPr>
              <a:t>Video show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0"/>
            <a:endParaRPr lang="en-US" dirty="0"/>
          </a:p>
        </p:txBody>
      </p:sp>
      <p:sp>
        <p:nvSpPr>
          <p:cNvPr id="1127" name="Google Shape;1127;p49"/>
          <p:cNvSpPr txBox="1">
            <a:spLocks noGrp="1"/>
          </p:cNvSpPr>
          <p:nvPr>
            <p:ph type="title" idx="5"/>
          </p:nvPr>
        </p:nvSpPr>
        <p:spPr>
          <a:xfrm>
            <a:off x="6429388" y="2571750"/>
            <a:ext cx="2213700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Дужина трајања пројекта</a:t>
            </a:r>
            <a:endParaRPr/>
          </a:p>
        </p:txBody>
      </p:sp>
      <p:sp>
        <p:nvSpPr>
          <p:cNvPr id="1128" name="Google Shape;1128;p49"/>
          <p:cNvSpPr txBox="1">
            <a:spLocks noGrp="1"/>
          </p:cNvSpPr>
          <p:nvPr>
            <p:ph type="subTitle" idx="6"/>
          </p:nvPr>
        </p:nvSpPr>
        <p:spPr>
          <a:xfrm>
            <a:off x="6643702" y="3143254"/>
            <a:ext cx="22137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Clr>
                <a:schemeClr val="dk1"/>
              </a:buClr>
              <a:buSzPts val="1100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   4 школска часа</a:t>
            </a:r>
            <a:endParaRPr/>
          </a:p>
        </p:txBody>
      </p:sp>
      <p:sp>
        <p:nvSpPr>
          <p:cNvPr id="1129" name="Google Shape;1129;p49"/>
          <p:cNvSpPr/>
          <p:nvPr/>
        </p:nvSpPr>
        <p:spPr>
          <a:xfrm>
            <a:off x="4071934" y="857238"/>
            <a:ext cx="1223700" cy="1223400"/>
          </a:xfrm>
          <a:prstGeom prst="donut">
            <a:avLst>
              <a:gd name="adj" fmla="val 844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49"/>
          <p:cNvSpPr/>
          <p:nvPr/>
        </p:nvSpPr>
        <p:spPr>
          <a:xfrm>
            <a:off x="6929454" y="857238"/>
            <a:ext cx="1223700" cy="1223400"/>
          </a:xfrm>
          <a:prstGeom prst="donut">
            <a:avLst>
              <a:gd name="adj" fmla="val 844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49"/>
          <p:cNvSpPr/>
          <p:nvPr/>
        </p:nvSpPr>
        <p:spPr>
          <a:xfrm>
            <a:off x="1214414" y="857238"/>
            <a:ext cx="1223700" cy="1223400"/>
          </a:xfrm>
          <a:prstGeom prst="donut">
            <a:avLst>
              <a:gd name="adj" fmla="val 8441"/>
            </a:avLst>
          </a:prstGeom>
          <a:solidFill>
            <a:srgbClr val="F2D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6" name="Google Shape;1146;p49"/>
          <p:cNvGrpSpPr/>
          <p:nvPr/>
        </p:nvGrpSpPr>
        <p:grpSpPr>
          <a:xfrm>
            <a:off x="7247350" y="1171680"/>
            <a:ext cx="587907" cy="594542"/>
            <a:chOff x="2478758" y="3379328"/>
            <a:chExt cx="528931" cy="534900"/>
          </a:xfrm>
        </p:grpSpPr>
        <p:sp>
          <p:nvSpPr>
            <p:cNvPr id="1147" name="Google Shape;1147;p49"/>
            <p:cNvSpPr/>
            <p:nvPr/>
          </p:nvSpPr>
          <p:spPr>
            <a:xfrm>
              <a:off x="2478806" y="3451916"/>
              <a:ext cx="476994" cy="462313"/>
            </a:xfrm>
            <a:custGeom>
              <a:avLst/>
              <a:gdLst/>
              <a:ahLst/>
              <a:cxnLst/>
              <a:rect l="l" t="t" r="r" b="b"/>
              <a:pathLst>
                <a:path w="19819" h="19209" extrusionOk="0">
                  <a:moveTo>
                    <a:pt x="9909" y="1"/>
                  </a:moveTo>
                  <a:cubicBezTo>
                    <a:pt x="8382" y="1"/>
                    <a:pt x="6855" y="32"/>
                    <a:pt x="5329" y="96"/>
                  </a:cubicBezTo>
                  <a:cubicBezTo>
                    <a:pt x="4304" y="139"/>
                    <a:pt x="3279" y="196"/>
                    <a:pt x="2254" y="268"/>
                  </a:cubicBezTo>
                  <a:cubicBezTo>
                    <a:pt x="1290" y="336"/>
                    <a:pt x="512" y="1083"/>
                    <a:pt x="405" y="2045"/>
                  </a:cubicBezTo>
                  <a:cubicBezTo>
                    <a:pt x="0" y="5736"/>
                    <a:pt x="0" y="9461"/>
                    <a:pt x="405" y="13152"/>
                  </a:cubicBezTo>
                  <a:lnTo>
                    <a:pt x="405" y="13153"/>
                  </a:lnTo>
                  <a:cubicBezTo>
                    <a:pt x="509" y="14115"/>
                    <a:pt x="1288" y="14865"/>
                    <a:pt x="2254" y="14934"/>
                  </a:cubicBezTo>
                  <a:cubicBezTo>
                    <a:pt x="2334" y="14938"/>
                    <a:pt x="2413" y="14944"/>
                    <a:pt x="2493" y="14950"/>
                  </a:cubicBezTo>
                  <a:cubicBezTo>
                    <a:pt x="3082" y="14988"/>
                    <a:pt x="3540" y="15478"/>
                    <a:pt x="3540" y="16069"/>
                  </a:cubicBezTo>
                  <a:lnTo>
                    <a:pt x="3540" y="18300"/>
                  </a:lnTo>
                  <a:cubicBezTo>
                    <a:pt x="3540" y="18837"/>
                    <a:pt x="3980" y="19208"/>
                    <a:pt x="4449" y="19208"/>
                  </a:cubicBezTo>
                  <a:cubicBezTo>
                    <a:pt x="4635" y="19208"/>
                    <a:pt x="4826" y="19150"/>
                    <a:pt x="4996" y="19020"/>
                  </a:cubicBezTo>
                  <a:cubicBezTo>
                    <a:pt x="6085" y="18191"/>
                    <a:pt x="7534" y="16957"/>
                    <a:pt x="8423" y="15678"/>
                  </a:cubicBezTo>
                  <a:cubicBezTo>
                    <a:pt x="8631" y="15379"/>
                    <a:pt x="8972" y="15200"/>
                    <a:pt x="9336" y="15200"/>
                  </a:cubicBezTo>
                  <a:cubicBezTo>
                    <a:pt x="9341" y="15200"/>
                    <a:pt x="9345" y="15200"/>
                    <a:pt x="9350" y="15200"/>
                  </a:cubicBezTo>
                  <a:cubicBezTo>
                    <a:pt x="9528" y="15201"/>
                    <a:pt x="9707" y="15201"/>
                    <a:pt x="9885" y="15201"/>
                  </a:cubicBezTo>
                  <a:cubicBezTo>
                    <a:pt x="12444" y="15201"/>
                    <a:pt x="15003" y="15112"/>
                    <a:pt x="17563" y="14932"/>
                  </a:cubicBezTo>
                  <a:cubicBezTo>
                    <a:pt x="18311" y="14881"/>
                    <a:pt x="18967" y="14415"/>
                    <a:pt x="19262" y="13725"/>
                  </a:cubicBezTo>
                  <a:cubicBezTo>
                    <a:pt x="19340" y="13544"/>
                    <a:pt x="19390" y="13353"/>
                    <a:pt x="19412" y="13156"/>
                  </a:cubicBezTo>
                  <a:cubicBezTo>
                    <a:pt x="19818" y="9463"/>
                    <a:pt x="19818" y="5737"/>
                    <a:pt x="19412" y="2045"/>
                  </a:cubicBezTo>
                  <a:cubicBezTo>
                    <a:pt x="19307" y="1084"/>
                    <a:pt x="18529" y="336"/>
                    <a:pt x="17564" y="268"/>
                  </a:cubicBezTo>
                  <a:cubicBezTo>
                    <a:pt x="15016" y="90"/>
                    <a:pt x="12462" y="1"/>
                    <a:pt x="9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9"/>
            <p:cNvSpPr/>
            <p:nvPr/>
          </p:nvSpPr>
          <p:spPr>
            <a:xfrm>
              <a:off x="2478758" y="3451940"/>
              <a:ext cx="260194" cy="462264"/>
            </a:xfrm>
            <a:custGeom>
              <a:avLst/>
              <a:gdLst/>
              <a:ahLst/>
              <a:cxnLst/>
              <a:rect l="l" t="t" r="r" b="b"/>
              <a:pathLst>
                <a:path w="10811" h="19207" extrusionOk="0">
                  <a:moveTo>
                    <a:pt x="9927" y="1"/>
                  </a:moveTo>
                  <a:cubicBezTo>
                    <a:pt x="8395" y="1"/>
                    <a:pt x="6863" y="33"/>
                    <a:pt x="5331" y="97"/>
                  </a:cubicBezTo>
                  <a:cubicBezTo>
                    <a:pt x="4305" y="139"/>
                    <a:pt x="3280" y="197"/>
                    <a:pt x="2256" y="269"/>
                  </a:cubicBezTo>
                  <a:cubicBezTo>
                    <a:pt x="1292" y="335"/>
                    <a:pt x="512" y="1083"/>
                    <a:pt x="407" y="2045"/>
                  </a:cubicBezTo>
                  <a:cubicBezTo>
                    <a:pt x="1" y="5736"/>
                    <a:pt x="1" y="9461"/>
                    <a:pt x="407" y="13152"/>
                  </a:cubicBezTo>
                  <a:cubicBezTo>
                    <a:pt x="511" y="14114"/>
                    <a:pt x="1289" y="14864"/>
                    <a:pt x="2255" y="14933"/>
                  </a:cubicBezTo>
                  <a:cubicBezTo>
                    <a:pt x="2336" y="14939"/>
                    <a:pt x="2415" y="14943"/>
                    <a:pt x="2495" y="14949"/>
                  </a:cubicBezTo>
                  <a:cubicBezTo>
                    <a:pt x="3083" y="14989"/>
                    <a:pt x="3540" y="15477"/>
                    <a:pt x="3542" y="16068"/>
                  </a:cubicBezTo>
                  <a:lnTo>
                    <a:pt x="3542" y="18297"/>
                  </a:lnTo>
                  <a:cubicBezTo>
                    <a:pt x="3542" y="18836"/>
                    <a:pt x="3982" y="19207"/>
                    <a:pt x="4452" y="19207"/>
                  </a:cubicBezTo>
                  <a:cubicBezTo>
                    <a:pt x="4637" y="19207"/>
                    <a:pt x="4827" y="19149"/>
                    <a:pt x="4996" y="19021"/>
                  </a:cubicBezTo>
                  <a:cubicBezTo>
                    <a:pt x="5125" y="18922"/>
                    <a:pt x="5258" y="18819"/>
                    <a:pt x="5395" y="18711"/>
                  </a:cubicBezTo>
                  <a:cubicBezTo>
                    <a:pt x="5330" y="18583"/>
                    <a:pt x="5297" y="18441"/>
                    <a:pt x="5297" y="18297"/>
                  </a:cubicBezTo>
                  <a:lnTo>
                    <a:pt x="5297" y="16067"/>
                  </a:lnTo>
                  <a:cubicBezTo>
                    <a:pt x="5297" y="15477"/>
                    <a:pt x="4840" y="14989"/>
                    <a:pt x="4252" y="14949"/>
                  </a:cubicBezTo>
                  <a:cubicBezTo>
                    <a:pt x="4173" y="14943"/>
                    <a:pt x="4092" y="14939"/>
                    <a:pt x="4012" y="14933"/>
                  </a:cubicBezTo>
                  <a:cubicBezTo>
                    <a:pt x="3048" y="14864"/>
                    <a:pt x="2268" y="14114"/>
                    <a:pt x="2162" y="13152"/>
                  </a:cubicBezTo>
                  <a:cubicBezTo>
                    <a:pt x="1758" y="9461"/>
                    <a:pt x="1758" y="5736"/>
                    <a:pt x="2162" y="2045"/>
                  </a:cubicBezTo>
                  <a:cubicBezTo>
                    <a:pt x="2270" y="1083"/>
                    <a:pt x="3048" y="335"/>
                    <a:pt x="4012" y="269"/>
                  </a:cubicBezTo>
                  <a:cubicBezTo>
                    <a:pt x="5039" y="195"/>
                    <a:pt x="6064" y="138"/>
                    <a:pt x="7089" y="97"/>
                  </a:cubicBezTo>
                  <a:cubicBezTo>
                    <a:pt x="8328" y="44"/>
                    <a:pt x="9569" y="13"/>
                    <a:pt x="10810" y="4"/>
                  </a:cubicBezTo>
                  <a:cubicBezTo>
                    <a:pt x="10516" y="2"/>
                    <a:pt x="10221" y="1"/>
                    <a:pt x="9927" y="1"/>
                  </a:cubicBezTo>
                  <a:close/>
                </a:path>
              </a:pathLst>
            </a:custGeom>
            <a:solidFill>
              <a:srgbClr val="DEB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2539360" y="3536393"/>
              <a:ext cx="203804" cy="16173"/>
            </a:xfrm>
            <a:custGeom>
              <a:avLst/>
              <a:gdLst/>
              <a:ahLst/>
              <a:cxnLst/>
              <a:rect l="l" t="t" r="r" b="b"/>
              <a:pathLst>
                <a:path w="8468" h="672" extrusionOk="0">
                  <a:moveTo>
                    <a:pt x="335" y="1"/>
                  </a:moveTo>
                  <a:cubicBezTo>
                    <a:pt x="150" y="1"/>
                    <a:pt x="0" y="151"/>
                    <a:pt x="0" y="336"/>
                  </a:cubicBezTo>
                  <a:cubicBezTo>
                    <a:pt x="0" y="522"/>
                    <a:pt x="150" y="671"/>
                    <a:pt x="335" y="671"/>
                  </a:cubicBezTo>
                  <a:cubicBezTo>
                    <a:pt x="337" y="671"/>
                    <a:pt x="340" y="671"/>
                    <a:pt x="343" y="671"/>
                  </a:cubicBezTo>
                  <a:lnTo>
                    <a:pt x="8140" y="671"/>
                  </a:lnTo>
                  <a:cubicBezTo>
                    <a:pt x="8322" y="667"/>
                    <a:pt x="8467" y="518"/>
                    <a:pt x="8467" y="336"/>
                  </a:cubicBezTo>
                  <a:cubicBezTo>
                    <a:pt x="8467" y="154"/>
                    <a:pt x="8322" y="5"/>
                    <a:pt x="8140" y="1"/>
                  </a:cubicBezTo>
                  <a:lnTo>
                    <a:pt x="343" y="1"/>
                  </a:lnTo>
                  <a:cubicBezTo>
                    <a:pt x="340" y="1"/>
                    <a:pt x="337" y="1"/>
                    <a:pt x="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2539360" y="3576922"/>
              <a:ext cx="203804" cy="16197"/>
            </a:xfrm>
            <a:custGeom>
              <a:avLst/>
              <a:gdLst/>
              <a:ahLst/>
              <a:cxnLst/>
              <a:rect l="l" t="t" r="r" b="b"/>
              <a:pathLst>
                <a:path w="8468" h="673" extrusionOk="0">
                  <a:moveTo>
                    <a:pt x="335" y="0"/>
                  </a:moveTo>
                  <a:cubicBezTo>
                    <a:pt x="150" y="0"/>
                    <a:pt x="0" y="150"/>
                    <a:pt x="0" y="336"/>
                  </a:cubicBezTo>
                  <a:cubicBezTo>
                    <a:pt x="0" y="524"/>
                    <a:pt x="152" y="673"/>
                    <a:pt x="337" y="673"/>
                  </a:cubicBezTo>
                  <a:cubicBezTo>
                    <a:pt x="339" y="673"/>
                    <a:pt x="341" y="673"/>
                    <a:pt x="343" y="673"/>
                  </a:cubicBezTo>
                  <a:lnTo>
                    <a:pt x="8140" y="673"/>
                  </a:lnTo>
                  <a:cubicBezTo>
                    <a:pt x="8322" y="668"/>
                    <a:pt x="8467" y="518"/>
                    <a:pt x="8467" y="336"/>
                  </a:cubicBezTo>
                  <a:cubicBezTo>
                    <a:pt x="8467" y="155"/>
                    <a:pt x="8322" y="5"/>
                    <a:pt x="8140" y="1"/>
                  </a:cubicBezTo>
                  <a:lnTo>
                    <a:pt x="343" y="1"/>
                  </a:lnTo>
                  <a:cubicBezTo>
                    <a:pt x="340" y="1"/>
                    <a:pt x="337" y="0"/>
                    <a:pt x="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2539360" y="3617476"/>
              <a:ext cx="203804" cy="16173"/>
            </a:xfrm>
            <a:custGeom>
              <a:avLst/>
              <a:gdLst/>
              <a:ahLst/>
              <a:cxnLst/>
              <a:rect l="l" t="t" r="r" b="b"/>
              <a:pathLst>
                <a:path w="8468" h="672" extrusionOk="0">
                  <a:moveTo>
                    <a:pt x="335" y="1"/>
                  </a:moveTo>
                  <a:cubicBezTo>
                    <a:pt x="150" y="1"/>
                    <a:pt x="0" y="151"/>
                    <a:pt x="0" y="336"/>
                  </a:cubicBezTo>
                  <a:cubicBezTo>
                    <a:pt x="0" y="522"/>
                    <a:pt x="150" y="671"/>
                    <a:pt x="335" y="671"/>
                  </a:cubicBezTo>
                  <a:cubicBezTo>
                    <a:pt x="337" y="671"/>
                    <a:pt x="340" y="671"/>
                    <a:pt x="343" y="671"/>
                  </a:cubicBezTo>
                  <a:lnTo>
                    <a:pt x="8140" y="671"/>
                  </a:lnTo>
                  <a:cubicBezTo>
                    <a:pt x="8322" y="667"/>
                    <a:pt x="8467" y="518"/>
                    <a:pt x="8467" y="336"/>
                  </a:cubicBezTo>
                  <a:cubicBezTo>
                    <a:pt x="8467" y="154"/>
                    <a:pt x="8322" y="5"/>
                    <a:pt x="8140" y="1"/>
                  </a:cubicBezTo>
                  <a:lnTo>
                    <a:pt x="343" y="1"/>
                  </a:lnTo>
                  <a:cubicBezTo>
                    <a:pt x="340" y="1"/>
                    <a:pt x="337" y="1"/>
                    <a:pt x="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2539528" y="3658054"/>
              <a:ext cx="203804" cy="16149"/>
            </a:xfrm>
            <a:custGeom>
              <a:avLst/>
              <a:gdLst/>
              <a:ahLst/>
              <a:cxnLst/>
              <a:rect l="l" t="t" r="r" b="b"/>
              <a:pathLst>
                <a:path w="8468" h="671" extrusionOk="0">
                  <a:moveTo>
                    <a:pt x="333" y="0"/>
                  </a:moveTo>
                  <a:cubicBezTo>
                    <a:pt x="149" y="0"/>
                    <a:pt x="1" y="151"/>
                    <a:pt x="1" y="335"/>
                  </a:cubicBezTo>
                  <a:cubicBezTo>
                    <a:pt x="1" y="519"/>
                    <a:pt x="151" y="671"/>
                    <a:pt x="336" y="671"/>
                  </a:cubicBezTo>
                  <a:lnTo>
                    <a:pt x="8133" y="671"/>
                  </a:lnTo>
                  <a:cubicBezTo>
                    <a:pt x="8318" y="671"/>
                    <a:pt x="8468" y="519"/>
                    <a:pt x="8468" y="335"/>
                  </a:cubicBezTo>
                  <a:cubicBezTo>
                    <a:pt x="8468" y="151"/>
                    <a:pt x="8319" y="0"/>
                    <a:pt x="8135" y="0"/>
                  </a:cubicBezTo>
                  <a:cubicBezTo>
                    <a:pt x="8134" y="0"/>
                    <a:pt x="8133" y="0"/>
                    <a:pt x="8133" y="0"/>
                  </a:cubicBezTo>
                  <a:lnTo>
                    <a:pt x="336" y="0"/>
                  </a:lnTo>
                  <a:cubicBezTo>
                    <a:pt x="335" y="0"/>
                    <a:pt x="334" y="0"/>
                    <a:pt x="3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2539360" y="3698535"/>
              <a:ext cx="89724" cy="16149"/>
            </a:xfrm>
            <a:custGeom>
              <a:avLst/>
              <a:gdLst/>
              <a:ahLst/>
              <a:cxnLst/>
              <a:rect l="l" t="t" r="r" b="b"/>
              <a:pathLst>
                <a:path w="3728" h="671" extrusionOk="0">
                  <a:moveTo>
                    <a:pt x="335" y="0"/>
                  </a:moveTo>
                  <a:cubicBezTo>
                    <a:pt x="150" y="0"/>
                    <a:pt x="0" y="150"/>
                    <a:pt x="0" y="336"/>
                  </a:cubicBezTo>
                  <a:cubicBezTo>
                    <a:pt x="0" y="521"/>
                    <a:pt x="150" y="671"/>
                    <a:pt x="335" y="671"/>
                  </a:cubicBezTo>
                  <a:cubicBezTo>
                    <a:pt x="337" y="671"/>
                    <a:pt x="340" y="671"/>
                    <a:pt x="343" y="671"/>
                  </a:cubicBezTo>
                  <a:lnTo>
                    <a:pt x="3400" y="671"/>
                  </a:lnTo>
                  <a:cubicBezTo>
                    <a:pt x="3582" y="666"/>
                    <a:pt x="3728" y="518"/>
                    <a:pt x="3728" y="336"/>
                  </a:cubicBezTo>
                  <a:cubicBezTo>
                    <a:pt x="3728" y="153"/>
                    <a:pt x="3582" y="5"/>
                    <a:pt x="3400" y="0"/>
                  </a:cubicBezTo>
                  <a:lnTo>
                    <a:pt x="343" y="0"/>
                  </a:lnTo>
                  <a:cubicBezTo>
                    <a:pt x="340" y="0"/>
                    <a:pt x="337" y="0"/>
                    <a:pt x="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9"/>
            <p:cNvSpPr/>
            <p:nvPr/>
          </p:nvSpPr>
          <p:spPr>
            <a:xfrm>
              <a:off x="2759337" y="3731797"/>
              <a:ext cx="25030" cy="25319"/>
            </a:xfrm>
            <a:custGeom>
              <a:avLst/>
              <a:gdLst/>
              <a:ahLst/>
              <a:cxnLst/>
              <a:rect l="l" t="t" r="r" b="b"/>
              <a:pathLst>
                <a:path w="1040" h="1052" extrusionOk="0">
                  <a:moveTo>
                    <a:pt x="657" y="1"/>
                  </a:moveTo>
                  <a:cubicBezTo>
                    <a:pt x="547" y="1"/>
                    <a:pt x="440" y="55"/>
                    <a:pt x="376" y="155"/>
                  </a:cubicBezTo>
                  <a:lnTo>
                    <a:pt x="139" y="540"/>
                  </a:lnTo>
                  <a:cubicBezTo>
                    <a:pt x="1" y="764"/>
                    <a:pt x="161" y="1051"/>
                    <a:pt x="424" y="1052"/>
                  </a:cubicBezTo>
                  <a:cubicBezTo>
                    <a:pt x="541" y="1052"/>
                    <a:pt x="649" y="992"/>
                    <a:pt x="710" y="892"/>
                  </a:cubicBezTo>
                  <a:lnTo>
                    <a:pt x="947" y="505"/>
                  </a:lnTo>
                  <a:cubicBezTo>
                    <a:pt x="1039" y="348"/>
                    <a:pt x="988" y="146"/>
                    <a:pt x="833" y="51"/>
                  </a:cubicBezTo>
                  <a:cubicBezTo>
                    <a:pt x="778" y="17"/>
                    <a:pt x="717" y="1"/>
                    <a:pt x="6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9"/>
            <p:cNvSpPr/>
            <p:nvPr/>
          </p:nvSpPr>
          <p:spPr>
            <a:xfrm>
              <a:off x="2892285" y="3420315"/>
              <a:ext cx="115404" cy="237715"/>
            </a:xfrm>
            <a:custGeom>
              <a:avLst/>
              <a:gdLst/>
              <a:ahLst/>
              <a:cxnLst/>
              <a:rect l="l" t="t" r="r" b="b"/>
              <a:pathLst>
                <a:path w="4795" h="9877" extrusionOk="0">
                  <a:moveTo>
                    <a:pt x="3077" y="1"/>
                  </a:moveTo>
                  <a:cubicBezTo>
                    <a:pt x="2941" y="1"/>
                    <a:pt x="2814" y="84"/>
                    <a:pt x="2763" y="217"/>
                  </a:cubicBezTo>
                  <a:cubicBezTo>
                    <a:pt x="2699" y="387"/>
                    <a:pt x="2781" y="578"/>
                    <a:pt x="2950" y="648"/>
                  </a:cubicBezTo>
                  <a:cubicBezTo>
                    <a:pt x="3744" y="952"/>
                    <a:pt x="4082" y="1506"/>
                    <a:pt x="3956" y="2297"/>
                  </a:cubicBezTo>
                  <a:cubicBezTo>
                    <a:pt x="3809" y="3211"/>
                    <a:pt x="2755" y="4786"/>
                    <a:pt x="1825" y="6175"/>
                  </a:cubicBezTo>
                  <a:cubicBezTo>
                    <a:pt x="691" y="7871"/>
                    <a:pt x="0" y="8941"/>
                    <a:pt x="69" y="9577"/>
                  </a:cubicBezTo>
                  <a:cubicBezTo>
                    <a:pt x="88" y="9746"/>
                    <a:pt x="231" y="9875"/>
                    <a:pt x="403" y="9875"/>
                  </a:cubicBezTo>
                  <a:lnTo>
                    <a:pt x="403" y="9877"/>
                  </a:lnTo>
                  <a:cubicBezTo>
                    <a:pt x="415" y="9877"/>
                    <a:pt x="427" y="9875"/>
                    <a:pt x="440" y="9874"/>
                  </a:cubicBezTo>
                  <a:cubicBezTo>
                    <a:pt x="624" y="9853"/>
                    <a:pt x="756" y="9688"/>
                    <a:pt x="737" y="9505"/>
                  </a:cubicBezTo>
                  <a:cubicBezTo>
                    <a:pt x="690" y="9081"/>
                    <a:pt x="1630" y="7677"/>
                    <a:pt x="2382" y="6549"/>
                  </a:cubicBezTo>
                  <a:cubicBezTo>
                    <a:pt x="3397" y="5031"/>
                    <a:pt x="4447" y="3462"/>
                    <a:pt x="4618" y="2403"/>
                  </a:cubicBezTo>
                  <a:cubicBezTo>
                    <a:pt x="4794" y="1305"/>
                    <a:pt x="4275" y="436"/>
                    <a:pt x="3191" y="21"/>
                  </a:cubicBezTo>
                  <a:cubicBezTo>
                    <a:pt x="3153" y="7"/>
                    <a:pt x="3115" y="1"/>
                    <a:pt x="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2919385" y="3379328"/>
              <a:ext cx="67245" cy="62094"/>
            </a:xfrm>
            <a:custGeom>
              <a:avLst/>
              <a:gdLst/>
              <a:ahLst/>
              <a:cxnLst/>
              <a:rect l="l" t="t" r="r" b="b"/>
              <a:pathLst>
                <a:path w="2794" h="2580" extrusionOk="0">
                  <a:moveTo>
                    <a:pt x="1178" y="1"/>
                  </a:moveTo>
                  <a:cubicBezTo>
                    <a:pt x="960" y="1"/>
                    <a:pt x="749" y="117"/>
                    <a:pt x="637" y="323"/>
                  </a:cubicBezTo>
                  <a:lnTo>
                    <a:pt x="1" y="1502"/>
                  </a:lnTo>
                  <a:lnTo>
                    <a:pt x="1995" y="2580"/>
                  </a:lnTo>
                  <a:lnTo>
                    <a:pt x="2633" y="1401"/>
                  </a:lnTo>
                  <a:cubicBezTo>
                    <a:pt x="2793" y="1102"/>
                    <a:pt x="2681" y="730"/>
                    <a:pt x="2384" y="568"/>
                  </a:cubicBezTo>
                  <a:lnTo>
                    <a:pt x="1470" y="74"/>
                  </a:lnTo>
                  <a:cubicBezTo>
                    <a:pt x="1377" y="24"/>
                    <a:pt x="1277" y="1"/>
                    <a:pt x="1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2919385" y="3379352"/>
              <a:ext cx="53430" cy="45897"/>
            </a:xfrm>
            <a:custGeom>
              <a:avLst/>
              <a:gdLst/>
              <a:ahLst/>
              <a:cxnLst/>
              <a:rect l="l" t="t" r="r" b="b"/>
              <a:pathLst>
                <a:path w="2220" h="1907" extrusionOk="0">
                  <a:moveTo>
                    <a:pt x="2216" y="477"/>
                  </a:moveTo>
                  <a:lnTo>
                    <a:pt x="2220" y="479"/>
                  </a:lnTo>
                  <a:cubicBezTo>
                    <a:pt x="2219" y="478"/>
                    <a:pt x="2218" y="478"/>
                    <a:pt x="2216" y="477"/>
                  </a:cubicBezTo>
                  <a:close/>
                  <a:moveTo>
                    <a:pt x="1177" y="1"/>
                  </a:moveTo>
                  <a:cubicBezTo>
                    <a:pt x="959" y="1"/>
                    <a:pt x="748" y="118"/>
                    <a:pt x="637" y="323"/>
                  </a:cubicBezTo>
                  <a:lnTo>
                    <a:pt x="1" y="1503"/>
                  </a:lnTo>
                  <a:lnTo>
                    <a:pt x="751" y="1907"/>
                  </a:lnTo>
                  <a:lnTo>
                    <a:pt x="1387" y="728"/>
                  </a:lnTo>
                  <a:cubicBezTo>
                    <a:pt x="1499" y="522"/>
                    <a:pt x="1710" y="405"/>
                    <a:pt x="1928" y="405"/>
                  </a:cubicBezTo>
                  <a:cubicBezTo>
                    <a:pt x="2026" y="405"/>
                    <a:pt x="2125" y="428"/>
                    <a:pt x="2216" y="477"/>
                  </a:cubicBezTo>
                  <a:lnTo>
                    <a:pt x="2216" y="477"/>
                  </a:lnTo>
                  <a:lnTo>
                    <a:pt x="1468" y="75"/>
                  </a:lnTo>
                  <a:cubicBezTo>
                    <a:pt x="1375" y="24"/>
                    <a:pt x="1275" y="1"/>
                    <a:pt x="11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2757435" y="3414996"/>
              <a:ext cx="213286" cy="326331"/>
            </a:xfrm>
            <a:custGeom>
              <a:avLst/>
              <a:gdLst/>
              <a:ahLst/>
              <a:cxnLst/>
              <a:rect l="l" t="t" r="r" b="b"/>
              <a:pathLst>
                <a:path w="8862" h="13559" extrusionOk="0">
                  <a:moveTo>
                    <a:pt x="6923" y="1"/>
                  </a:moveTo>
                  <a:cubicBezTo>
                    <a:pt x="6671" y="1"/>
                    <a:pt x="6423" y="103"/>
                    <a:pt x="6244" y="298"/>
                  </a:cubicBezTo>
                  <a:cubicBezTo>
                    <a:pt x="5194" y="1444"/>
                    <a:pt x="3990" y="3179"/>
                    <a:pt x="2886" y="5223"/>
                  </a:cubicBezTo>
                  <a:cubicBezTo>
                    <a:pt x="2450" y="6029"/>
                    <a:pt x="2065" y="6820"/>
                    <a:pt x="1733" y="7576"/>
                  </a:cubicBezTo>
                  <a:cubicBezTo>
                    <a:pt x="1640" y="7786"/>
                    <a:pt x="1553" y="7993"/>
                    <a:pt x="1470" y="8196"/>
                  </a:cubicBezTo>
                  <a:cubicBezTo>
                    <a:pt x="345" y="10937"/>
                    <a:pt x="1" y="13093"/>
                    <a:pt x="740" y="13493"/>
                  </a:cubicBezTo>
                  <a:cubicBezTo>
                    <a:pt x="821" y="13537"/>
                    <a:pt x="913" y="13558"/>
                    <a:pt x="1014" y="13558"/>
                  </a:cubicBezTo>
                  <a:cubicBezTo>
                    <a:pt x="1835" y="13558"/>
                    <a:pt x="3279" y="12154"/>
                    <a:pt x="4771" y="9980"/>
                  </a:cubicBezTo>
                  <a:cubicBezTo>
                    <a:pt x="4894" y="9798"/>
                    <a:pt x="5019" y="9611"/>
                    <a:pt x="5146" y="9420"/>
                  </a:cubicBezTo>
                  <a:cubicBezTo>
                    <a:pt x="5596" y="8727"/>
                    <a:pt x="6046" y="7970"/>
                    <a:pt x="6481" y="7165"/>
                  </a:cubicBezTo>
                  <a:cubicBezTo>
                    <a:pt x="7585" y="5121"/>
                    <a:pt x="8377" y="3161"/>
                    <a:pt x="8757" y="1655"/>
                  </a:cubicBezTo>
                  <a:cubicBezTo>
                    <a:pt x="8862" y="1246"/>
                    <a:pt x="8674" y="820"/>
                    <a:pt x="8302" y="620"/>
                  </a:cubicBezTo>
                  <a:lnTo>
                    <a:pt x="7361" y="111"/>
                  </a:lnTo>
                  <a:cubicBezTo>
                    <a:pt x="7223" y="37"/>
                    <a:pt x="7072" y="1"/>
                    <a:pt x="6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9"/>
            <p:cNvSpPr/>
            <p:nvPr/>
          </p:nvSpPr>
          <p:spPr>
            <a:xfrm>
              <a:off x="2751346" y="3414972"/>
              <a:ext cx="191457" cy="324767"/>
            </a:xfrm>
            <a:custGeom>
              <a:avLst/>
              <a:gdLst/>
              <a:ahLst/>
              <a:cxnLst/>
              <a:rect l="l" t="t" r="r" b="b"/>
              <a:pathLst>
                <a:path w="7955" h="13494" extrusionOk="0">
                  <a:moveTo>
                    <a:pt x="7176" y="0"/>
                  </a:moveTo>
                  <a:cubicBezTo>
                    <a:pt x="6924" y="0"/>
                    <a:pt x="6676" y="103"/>
                    <a:pt x="6497" y="298"/>
                  </a:cubicBezTo>
                  <a:cubicBezTo>
                    <a:pt x="5447" y="1443"/>
                    <a:pt x="4243" y="3180"/>
                    <a:pt x="3139" y="5224"/>
                  </a:cubicBezTo>
                  <a:cubicBezTo>
                    <a:pt x="961" y="9256"/>
                    <a:pt x="1" y="12959"/>
                    <a:pt x="993" y="13494"/>
                  </a:cubicBezTo>
                  <a:cubicBezTo>
                    <a:pt x="720" y="13345"/>
                    <a:pt x="2265" y="9959"/>
                    <a:pt x="4442" y="5927"/>
                  </a:cubicBezTo>
                  <a:cubicBezTo>
                    <a:pt x="5546" y="3883"/>
                    <a:pt x="6602" y="2065"/>
                    <a:pt x="7409" y="790"/>
                  </a:cubicBezTo>
                  <a:cubicBezTo>
                    <a:pt x="7604" y="481"/>
                    <a:pt x="7805" y="286"/>
                    <a:pt x="7918" y="286"/>
                  </a:cubicBezTo>
                  <a:cubicBezTo>
                    <a:pt x="7931" y="286"/>
                    <a:pt x="7944" y="289"/>
                    <a:pt x="7955" y="295"/>
                  </a:cubicBezTo>
                  <a:lnTo>
                    <a:pt x="7614" y="111"/>
                  </a:lnTo>
                  <a:cubicBezTo>
                    <a:pt x="7476" y="36"/>
                    <a:pt x="7325" y="0"/>
                    <a:pt x="7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9"/>
            <p:cNvSpPr/>
            <p:nvPr/>
          </p:nvSpPr>
          <p:spPr>
            <a:xfrm>
              <a:off x="2792766" y="3597307"/>
              <a:ext cx="88496" cy="57858"/>
            </a:xfrm>
            <a:custGeom>
              <a:avLst/>
              <a:gdLst/>
              <a:ahLst/>
              <a:cxnLst/>
              <a:rect l="l" t="t" r="r" b="b"/>
              <a:pathLst>
                <a:path w="3677" h="2404" extrusionOk="0">
                  <a:moveTo>
                    <a:pt x="263" y="1"/>
                  </a:moveTo>
                  <a:cubicBezTo>
                    <a:pt x="172" y="211"/>
                    <a:pt x="84" y="417"/>
                    <a:pt x="0" y="621"/>
                  </a:cubicBezTo>
                  <a:lnTo>
                    <a:pt x="3301" y="2403"/>
                  </a:lnTo>
                  <a:cubicBezTo>
                    <a:pt x="3426" y="2223"/>
                    <a:pt x="3551" y="2036"/>
                    <a:pt x="3676" y="1845"/>
                  </a:cubicBezTo>
                  <a:lnTo>
                    <a:pt x="2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49"/>
          <p:cNvGrpSpPr/>
          <p:nvPr/>
        </p:nvGrpSpPr>
        <p:grpSpPr>
          <a:xfrm>
            <a:off x="1527668" y="1171881"/>
            <a:ext cx="597190" cy="594114"/>
            <a:chOff x="4992247" y="3379087"/>
            <a:chExt cx="537283" cy="534515"/>
          </a:xfrm>
        </p:grpSpPr>
        <p:sp>
          <p:nvSpPr>
            <p:cNvPr id="1162" name="Google Shape;1162;p49"/>
            <p:cNvSpPr/>
            <p:nvPr/>
          </p:nvSpPr>
          <p:spPr>
            <a:xfrm>
              <a:off x="5095497" y="3379087"/>
              <a:ext cx="330808" cy="243082"/>
            </a:xfrm>
            <a:custGeom>
              <a:avLst/>
              <a:gdLst/>
              <a:ahLst/>
              <a:cxnLst/>
              <a:rect l="l" t="t" r="r" b="b"/>
              <a:pathLst>
                <a:path w="13745" h="10100" extrusionOk="0">
                  <a:moveTo>
                    <a:pt x="6873" y="0"/>
                  </a:moveTo>
                  <a:cubicBezTo>
                    <a:pt x="4973" y="0"/>
                    <a:pt x="3043" y="67"/>
                    <a:pt x="1132" y="196"/>
                  </a:cubicBezTo>
                  <a:lnTo>
                    <a:pt x="906" y="212"/>
                  </a:lnTo>
                  <a:cubicBezTo>
                    <a:pt x="596" y="233"/>
                    <a:pt x="344" y="475"/>
                    <a:pt x="312" y="784"/>
                  </a:cubicBezTo>
                  <a:lnTo>
                    <a:pt x="287" y="1009"/>
                  </a:lnTo>
                  <a:cubicBezTo>
                    <a:pt x="0" y="3696"/>
                    <a:pt x="0" y="6404"/>
                    <a:pt x="287" y="9091"/>
                  </a:cubicBezTo>
                  <a:lnTo>
                    <a:pt x="312" y="9316"/>
                  </a:lnTo>
                  <a:cubicBezTo>
                    <a:pt x="344" y="9626"/>
                    <a:pt x="596" y="9868"/>
                    <a:pt x="906" y="9890"/>
                  </a:cubicBezTo>
                  <a:lnTo>
                    <a:pt x="1132" y="9904"/>
                  </a:lnTo>
                  <a:cubicBezTo>
                    <a:pt x="3043" y="10035"/>
                    <a:pt x="4973" y="10100"/>
                    <a:pt x="6873" y="10100"/>
                  </a:cubicBezTo>
                  <a:cubicBezTo>
                    <a:pt x="8772" y="10100"/>
                    <a:pt x="10703" y="10035"/>
                    <a:pt x="12613" y="9904"/>
                  </a:cubicBezTo>
                  <a:lnTo>
                    <a:pt x="12839" y="9890"/>
                  </a:lnTo>
                  <a:cubicBezTo>
                    <a:pt x="13149" y="9868"/>
                    <a:pt x="13401" y="9626"/>
                    <a:pt x="13435" y="9316"/>
                  </a:cubicBezTo>
                  <a:lnTo>
                    <a:pt x="13458" y="9091"/>
                  </a:lnTo>
                  <a:cubicBezTo>
                    <a:pt x="13745" y="6404"/>
                    <a:pt x="13745" y="3696"/>
                    <a:pt x="13458" y="1009"/>
                  </a:cubicBezTo>
                  <a:lnTo>
                    <a:pt x="13435" y="784"/>
                  </a:lnTo>
                  <a:cubicBezTo>
                    <a:pt x="13401" y="475"/>
                    <a:pt x="13149" y="233"/>
                    <a:pt x="12839" y="212"/>
                  </a:cubicBezTo>
                  <a:lnTo>
                    <a:pt x="12613" y="196"/>
                  </a:lnTo>
                  <a:cubicBezTo>
                    <a:pt x="10703" y="67"/>
                    <a:pt x="8772" y="0"/>
                    <a:pt x="6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9"/>
            <p:cNvSpPr/>
            <p:nvPr/>
          </p:nvSpPr>
          <p:spPr>
            <a:xfrm>
              <a:off x="5176676" y="3403155"/>
              <a:ext cx="168448" cy="150326"/>
            </a:xfrm>
            <a:custGeom>
              <a:avLst/>
              <a:gdLst/>
              <a:ahLst/>
              <a:cxnLst/>
              <a:rect l="l" t="t" r="r" b="b"/>
              <a:pathLst>
                <a:path w="6999" h="6246" extrusionOk="0">
                  <a:moveTo>
                    <a:pt x="1915" y="0"/>
                  </a:moveTo>
                  <a:cubicBezTo>
                    <a:pt x="855" y="18"/>
                    <a:pt x="0" y="1036"/>
                    <a:pt x="0" y="2288"/>
                  </a:cubicBezTo>
                  <a:cubicBezTo>
                    <a:pt x="0" y="3413"/>
                    <a:pt x="949" y="4521"/>
                    <a:pt x="2083" y="5365"/>
                  </a:cubicBezTo>
                  <a:cubicBezTo>
                    <a:pt x="2530" y="5697"/>
                    <a:pt x="3003" y="5991"/>
                    <a:pt x="3499" y="6246"/>
                  </a:cubicBezTo>
                  <a:cubicBezTo>
                    <a:pt x="5125" y="5413"/>
                    <a:pt x="6999" y="3869"/>
                    <a:pt x="6999" y="2288"/>
                  </a:cubicBezTo>
                  <a:cubicBezTo>
                    <a:pt x="6999" y="1763"/>
                    <a:pt x="6849" y="1280"/>
                    <a:pt x="6594" y="893"/>
                  </a:cubicBezTo>
                  <a:cubicBezTo>
                    <a:pt x="6240" y="350"/>
                    <a:pt x="5683" y="0"/>
                    <a:pt x="5055" y="0"/>
                  </a:cubicBezTo>
                  <a:cubicBezTo>
                    <a:pt x="4196" y="0"/>
                    <a:pt x="3499" y="821"/>
                    <a:pt x="3499" y="1831"/>
                  </a:cubicBezTo>
                  <a:cubicBezTo>
                    <a:pt x="3499" y="821"/>
                    <a:pt x="2803" y="0"/>
                    <a:pt x="1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5176676" y="3403155"/>
              <a:ext cx="84260" cy="150326"/>
            </a:xfrm>
            <a:custGeom>
              <a:avLst/>
              <a:gdLst/>
              <a:ahLst/>
              <a:cxnLst/>
              <a:rect l="l" t="t" r="r" b="b"/>
              <a:pathLst>
                <a:path w="3501" h="6246" extrusionOk="0">
                  <a:moveTo>
                    <a:pt x="1915" y="0"/>
                  </a:moveTo>
                  <a:cubicBezTo>
                    <a:pt x="855" y="18"/>
                    <a:pt x="0" y="1036"/>
                    <a:pt x="0" y="2288"/>
                  </a:cubicBezTo>
                  <a:cubicBezTo>
                    <a:pt x="0" y="3413"/>
                    <a:pt x="949" y="4521"/>
                    <a:pt x="2083" y="5365"/>
                  </a:cubicBezTo>
                  <a:cubicBezTo>
                    <a:pt x="2530" y="5697"/>
                    <a:pt x="3003" y="5991"/>
                    <a:pt x="3500" y="6246"/>
                  </a:cubicBezTo>
                  <a:cubicBezTo>
                    <a:pt x="1162" y="4693"/>
                    <a:pt x="245" y="55"/>
                    <a:pt x="1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5402694" y="3501928"/>
              <a:ext cx="83033" cy="62985"/>
            </a:xfrm>
            <a:custGeom>
              <a:avLst/>
              <a:gdLst/>
              <a:ahLst/>
              <a:cxnLst/>
              <a:rect l="l" t="t" r="r" b="b"/>
              <a:pathLst>
                <a:path w="3450" h="2617" extrusionOk="0">
                  <a:moveTo>
                    <a:pt x="763" y="1"/>
                  </a:moveTo>
                  <a:cubicBezTo>
                    <a:pt x="341" y="1"/>
                    <a:pt x="0" y="342"/>
                    <a:pt x="0" y="762"/>
                  </a:cubicBezTo>
                  <a:lnTo>
                    <a:pt x="0" y="2617"/>
                  </a:lnTo>
                  <a:lnTo>
                    <a:pt x="3450" y="2617"/>
                  </a:lnTo>
                  <a:lnTo>
                    <a:pt x="3450" y="762"/>
                  </a:lnTo>
                  <a:cubicBezTo>
                    <a:pt x="3450" y="342"/>
                    <a:pt x="3109" y="1"/>
                    <a:pt x="2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5402694" y="3501928"/>
              <a:ext cx="50421" cy="62985"/>
            </a:xfrm>
            <a:custGeom>
              <a:avLst/>
              <a:gdLst/>
              <a:ahLst/>
              <a:cxnLst/>
              <a:rect l="l" t="t" r="r" b="b"/>
              <a:pathLst>
                <a:path w="2095" h="2617" extrusionOk="0">
                  <a:moveTo>
                    <a:pt x="763" y="1"/>
                  </a:moveTo>
                  <a:cubicBezTo>
                    <a:pt x="341" y="1"/>
                    <a:pt x="0" y="342"/>
                    <a:pt x="0" y="762"/>
                  </a:cubicBezTo>
                  <a:lnTo>
                    <a:pt x="0" y="2617"/>
                  </a:lnTo>
                  <a:lnTo>
                    <a:pt x="1331" y="2617"/>
                  </a:lnTo>
                  <a:lnTo>
                    <a:pt x="1331" y="762"/>
                  </a:lnTo>
                  <a:cubicBezTo>
                    <a:pt x="1331" y="342"/>
                    <a:pt x="1672" y="1"/>
                    <a:pt x="20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4992247" y="3528330"/>
              <a:ext cx="537283" cy="385273"/>
            </a:xfrm>
            <a:custGeom>
              <a:avLst/>
              <a:gdLst/>
              <a:ahLst/>
              <a:cxnLst/>
              <a:rect l="l" t="t" r="r" b="b"/>
              <a:pathLst>
                <a:path w="22324" h="16008" extrusionOk="0">
                  <a:moveTo>
                    <a:pt x="11162" y="1"/>
                  </a:moveTo>
                  <a:cubicBezTo>
                    <a:pt x="8275" y="1"/>
                    <a:pt x="5355" y="87"/>
                    <a:pt x="2455" y="258"/>
                  </a:cubicBezTo>
                  <a:cubicBezTo>
                    <a:pt x="1300" y="326"/>
                    <a:pt x="377" y="1237"/>
                    <a:pt x="281" y="2389"/>
                  </a:cubicBezTo>
                  <a:cubicBezTo>
                    <a:pt x="65" y="5008"/>
                    <a:pt x="1" y="7637"/>
                    <a:pt x="89" y="10263"/>
                  </a:cubicBezTo>
                  <a:cubicBezTo>
                    <a:pt x="126" y="11384"/>
                    <a:pt x="190" y="12501"/>
                    <a:pt x="283" y="13619"/>
                  </a:cubicBezTo>
                  <a:cubicBezTo>
                    <a:pt x="378" y="14770"/>
                    <a:pt x="1302" y="15682"/>
                    <a:pt x="2455" y="15750"/>
                  </a:cubicBezTo>
                  <a:cubicBezTo>
                    <a:pt x="5359" y="15920"/>
                    <a:pt x="8275" y="16007"/>
                    <a:pt x="11162" y="16007"/>
                  </a:cubicBezTo>
                  <a:cubicBezTo>
                    <a:pt x="14048" y="16007"/>
                    <a:pt x="16964" y="15920"/>
                    <a:pt x="19869" y="15750"/>
                  </a:cubicBezTo>
                  <a:cubicBezTo>
                    <a:pt x="21023" y="15682"/>
                    <a:pt x="21947" y="14770"/>
                    <a:pt x="22042" y="13619"/>
                  </a:cubicBezTo>
                  <a:cubicBezTo>
                    <a:pt x="22135" y="12501"/>
                    <a:pt x="22200" y="11382"/>
                    <a:pt x="22236" y="10263"/>
                  </a:cubicBezTo>
                  <a:cubicBezTo>
                    <a:pt x="22323" y="7637"/>
                    <a:pt x="22260" y="5008"/>
                    <a:pt x="22042" y="2389"/>
                  </a:cubicBezTo>
                  <a:cubicBezTo>
                    <a:pt x="21947" y="1237"/>
                    <a:pt x="21023" y="326"/>
                    <a:pt x="19870" y="258"/>
                  </a:cubicBezTo>
                  <a:cubicBezTo>
                    <a:pt x="16969" y="87"/>
                    <a:pt x="14050" y="1"/>
                    <a:pt x="111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4992247" y="3533144"/>
              <a:ext cx="84357" cy="375646"/>
            </a:xfrm>
            <a:custGeom>
              <a:avLst/>
              <a:gdLst/>
              <a:ahLst/>
              <a:cxnLst/>
              <a:rect l="l" t="t" r="r" b="b"/>
              <a:pathLst>
                <a:path w="3505" h="15608" extrusionOk="0">
                  <a:moveTo>
                    <a:pt x="3505" y="1"/>
                  </a:moveTo>
                  <a:lnTo>
                    <a:pt x="3505" y="1"/>
                  </a:lnTo>
                  <a:cubicBezTo>
                    <a:pt x="3155" y="18"/>
                    <a:pt x="2805" y="37"/>
                    <a:pt x="2455" y="58"/>
                  </a:cubicBezTo>
                  <a:cubicBezTo>
                    <a:pt x="1300" y="127"/>
                    <a:pt x="377" y="1037"/>
                    <a:pt x="281" y="2189"/>
                  </a:cubicBezTo>
                  <a:cubicBezTo>
                    <a:pt x="65" y="4808"/>
                    <a:pt x="1" y="7437"/>
                    <a:pt x="87" y="10063"/>
                  </a:cubicBezTo>
                  <a:cubicBezTo>
                    <a:pt x="126" y="11184"/>
                    <a:pt x="190" y="12301"/>
                    <a:pt x="283" y="13419"/>
                  </a:cubicBezTo>
                  <a:cubicBezTo>
                    <a:pt x="378" y="14572"/>
                    <a:pt x="1302" y="15482"/>
                    <a:pt x="2455" y="15550"/>
                  </a:cubicBezTo>
                  <a:cubicBezTo>
                    <a:pt x="2805" y="15570"/>
                    <a:pt x="3155" y="15590"/>
                    <a:pt x="3505" y="15607"/>
                  </a:cubicBezTo>
                  <a:cubicBezTo>
                    <a:pt x="2758" y="15225"/>
                    <a:pt x="2262" y="14484"/>
                    <a:pt x="2195" y="13648"/>
                  </a:cubicBezTo>
                  <a:cubicBezTo>
                    <a:pt x="2098" y="12485"/>
                    <a:pt x="2031" y="11322"/>
                    <a:pt x="1993" y="10156"/>
                  </a:cubicBezTo>
                  <a:cubicBezTo>
                    <a:pt x="1900" y="7422"/>
                    <a:pt x="1968" y="4686"/>
                    <a:pt x="2195" y="1959"/>
                  </a:cubicBezTo>
                  <a:cubicBezTo>
                    <a:pt x="2262" y="1124"/>
                    <a:pt x="2759" y="383"/>
                    <a:pt x="3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4994365" y="3775335"/>
              <a:ext cx="533071" cy="138268"/>
            </a:xfrm>
            <a:custGeom>
              <a:avLst/>
              <a:gdLst/>
              <a:ahLst/>
              <a:cxnLst/>
              <a:rect l="l" t="t" r="r" b="b"/>
              <a:pathLst>
                <a:path w="22149" h="5745" extrusionOk="0">
                  <a:moveTo>
                    <a:pt x="1" y="0"/>
                  </a:moveTo>
                  <a:cubicBezTo>
                    <a:pt x="38" y="1121"/>
                    <a:pt x="102" y="2238"/>
                    <a:pt x="195" y="3356"/>
                  </a:cubicBezTo>
                  <a:cubicBezTo>
                    <a:pt x="290" y="4507"/>
                    <a:pt x="1214" y="5419"/>
                    <a:pt x="2367" y="5487"/>
                  </a:cubicBezTo>
                  <a:cubicBezTo>
                    <a:pt x="5271" y="5657"/>
                    <a:pt x="8187" y="5744"/>
                    <a:pt x="11074" y="5744"/>
                  </a:cubicBezTo>
                  <a:cubicBezTo>
                    <a:pt x="13960" y="5744"/>
                    <a:pt x="16876" y="5657"/>
                    <a:pt x="19781" y="5487"/>
                  </a:cubicBezTo>
                  <a:cubicBezTo>
                    <a:pt x="20935" y="5419"/>
                    <a:pt x="21859" y="4507"/>
                    <a:pt x="21954" y="3356"/>
                  </a:cubicBezTo>
                  <a:cubicBezTo>
                    <a:pt x="22047" y="2238"/>
                    <a:pt x="22112" y="1119"/>
                    <a:pt x="2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9"/>
            <p:cNvSpPr/>
            <p:nvPr/>
          </p:nvSpPr>
          <p:spPr>
            <a:xfrm>
              <a:off x="4994341" y="3775359"/>
              <a:ext cx="82263" cy="133454"/>
            </a:xfrm>
            <a:custGeom>
              <a:avLst/>
              <a:gdLst/>
              <a:ahLst/>
              <a:cxnLst/>
              <a:rect l="l" t="t" r="r" b="b"/>
              <a:pathLst>
                <a:path w="3418" h="5545" extrusionOk="0">
                  <a:moveTo>
                    <a:pt x="0" y="1"/>
                  </a:moveTo>
                  <a:cubicBezTo>
                    <a:pt x="37" y="1120"/>
                    <a:pt x="102" y="2239"/>
                    <a:pt x="196" y="3357"/>
                  </a:cubicBezTo>
                  <a:lnTo>
                    <a:pt x="196" y="3355"/>
                  </a:lnTo>
                  <a:cubicBezTo>
                    <a:pt x="290" y="4506"/>
                    <a:pt x="1215" y="5418"/>
                    <a:pt x="2368" y="5486"/>
                  </a:cubicBezTo>
                  <a:cubicBezTo>
                    <a:pt x="2718" y="5506"/>
                    <a:pt x="3068" y="5526"/>
                    <a:pt x="3418" y="5545"/>
                  </a:cubicBezTo>
                  <a:cubicBezTo>
                    <a:pt x="2671" y="5162"/>
                    <a:pt x="2175" y="4421"/>
                    <a:pt x="2108" y="3584"/>
                  </a:cubicBezTo>
                  <a:cubicBezTo>
                    <a:pt x="2012" y="2423"/>
                    <a:pt x="1944" y="1258"/>
                    <a:pt x="1906" y="92"/>
                  </a:cubicBezTo>
                  <a:cubicBezTo>
                    <a:pt x="1905" y="63"/>
                    <a:pt x="1903" y="32"/>
                    <a:pt x="1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9"/>
            <p:cNvSpPr/>
            <p:nvPr/>
          </p:nvSpPr>
          <p:spPr>
            <a:xfrm>
              <a:off x="5120623" y="3579257"/>
              <a:ext cx="280531" cy="280531"/>
            </a:xfrm>
            <a:custGeom>
              <a:avLst/>
              <a:gdLst/>
              <a:ahLst/>
              <a:cxnLst/>
              <a:rect l="l" t="t" r="r" b="b"/>
              <a:pathLst>
                <a:path w="11656" h="11656" extrusionOk="0">
                  <a:moveTo>
                    <a:pt x="5828" y="1"/>
                  </a:moveTo>
                  <a:cubicBezTo>
                    <a:pt x="2610" y="1"/>
                    <a:pt x="0" y="2609"/>
                    <a:pt x="0" y="5828"/>
                  </a:cubicBezTo>
                  <a:cubicBezTo>
                    <a:pt x="0" y="9046"/>
                    <a:pt x="2610" y="11656"/>
                    <a:pt x="5828" y="11656"/>
                  </a:cubicBezTo>
                  <a:cubicBezTo>
                    <a:pt x="9047" y="11656"/>
                    <a:pt x="11655" y="9046"/>
                    <a:pt x="11655" y="5828"/>
                  </a:cubicBezTo>
                  <a:cubicBezTo>
                    <a:pt x="11655" y="2609"/>
                    <a:pt x="9047" y="1"/>
                    <a:pt x="58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5151405" y="3610039"/>
              <a:ext cx="218966" cy="218966"/>
            </a:xfrm>
            <a:custGeom>
              <a:avLst/>
              <a:gdLst/>
              <a:ahLst/>
              <a:cxnLst/>
              <a:rect l="l" t="t" r="r" b="b"/>
              <a:pathLst>
                <a:path w="9098" h="9098" extrusionOk="0">
                  <a:moveTo>
                    <a:pt x="4549" y="1"/>
                  </a:moveTo>
                  <a:cubicBezTo>
                    <a:pt x="2037" y="1"/>
                    <a:pt x="0" y="2036"/>
                    <a:pt x="0" y="4549"/>
                  </a:cubicBezTo>
                  <a:cubicBezTo>
                    <a:pt x="0" y="7061"/>
                    <a:pt x="2037" y="9098"/>
                    <a:pt x="4549" y="9098"/>
                  </a:cubicBezTo>
                  <a:cubicBezTo>
                    <a:pt x="7060" y="9098"/>
                    <a:pt x="9097" y="7061"/>
                    <a:pt x="9097" y="4549"/>
                  </a:cubicBezTo>
                  <a:cubicBezTo>
                    <a:pt x="9097" y="2038"/>
                    <a:pt x="7060" y="1"/>
                    <a:pt x="4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5290275" y="3634901"/>
              <a:ext cx="80121" cy="169267"/>
            </a:xfrm>
            <a:custGeom>
              <a:avLst/>
              <a:gdLst/>
              <a:ahLst/>
              <a:cxnLst/>
              <a:rect l="l" t="t" r="r" b="b"/>
              <a:pathLst>
                <a:path w="3329" h="7033" extrusionOk="0">
                  <a:moveTo>
                    <a:pt x="1664" y="0"/>
                  </a:moveTo>
                  <a:cubicBezTo>
                    <a:pt x="611" y="863"/>
                    <a:pt x="1" y="2153"/>
                    <a:pt x="1" y="3516"/>
                  </a:cubicBezTo>
                  <a:cubicBezTo>
                    <a:pt x="1" y="4878"/>
                    <a:pt x="611" y="6168"/>
                    <a:pt x="1664" y="7032"/>
                  </a:cubicBezTo>
                  <a:cubicBezTo>
                    <a:pt x="2718" y="6169"/>
                    <a:pt x="3329" y="4878"/>
                    <a:pt x="3327" y="3516"/>
                  </a:cubicBezTo>
                  <a:cubicBezTo>
                    <a:pt x="3329" y="2153"/>
                    <a:pt x="2718" y="863"/>
                    <a:pt x="1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5143367" y="3601977"/>
              <a:ext cx="235067" cy="235091"/>
            </a:xfrm>
            <a:custGeom>
              <a:avLst/>
              <a:gdLst/>
              <a:ahLst/>
              <a:cxnLst/>
              <a:rect l="l" t="t" r="r" b="b"/>
              <a:pathLst>
                <a:path w="9767" h="9768" extrusionOk="0">
                  <a:moveTo>
                    <a:pt x="4884" y="671"/>
                  </a:moveTo>
                  <a:cubicBezTo>
                    <a:pt x="7211" y="671"/>
                    <a:pt x="9096" y="2558"/>
                    <a:pt x="9096" y="4884"/>
                  </a:cubicBezTo>
                  <a:cubicBezTo>
                    <a:pt x="9096" y="7210"/>
                    <a:pt x="7212" y="9096"/>
                    <a:pt x="4887" y="9096"/>
                  </a:cubicBezTo>
                  <a:cubicBezTo>
                    <a:pt x="4886" y="9096"/>
                    <a:pt x="4885" y="9096"/>
                    <a:pt x="4884" y="9096"/>
                  </a:cubicBezTo>
                  <a:cubicBezTo>
                    <a:pt x="2561" y="9096"/>
                    <a:pt x="671" y="7206"/>
                    <a:pt x="671" y="4884"/>
                  </a:cubicBezTo>
                  <a:cubicBezTo>
                    <a:pt x="671" y="2561"/>
                    <a:pt x="2561" y="671"/>
                    <a:pt x="4884" y="671"/>
                  </a:cubicBezTo>
                  <a:close/>
                  <a:moveTo>
                    <a:pt x="4884" y="1"/>
                  </a:moveTo>
                  <a:cubicBezTo>
                    <a:pt x="2190" y="1"/>
                    <a:pt x="1" y="2190"/>
                    <a:pt x="1" y="4884"/>
                  </a:cubicBezTo>
                  <a:cubicBezTo>
                    <a:pt x="1" y="7577"/>
                    <a:pt x="2190" y="9768"/>
                    <a:pt x="4884" y="9768"/>
                  </a:cubicBezTo>
                  <a:cubicBezTo>
                    <a:pt x="7581" y="9768"/>
                    <a:pt x="9766" y="7581"/>
                    <a:pt x="9766" y="4884"/>
                  </a:cubicBezTo>
                  <a:cubicBezTo>
                    <a:pt x="9766" y="2187"/>
                    <a:pt x="7581" y="1"/>
                    <a:pt x="4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5230106" y="3691460"/>
              <a:ext cx="61589" cy="56101"/>
            </a:xfrm>
            <a:custGeom>
              <a:avLst/>
              <a:gdLst/>
              <a:ahLst/>
              <a:cxnLst/>
              <a:rect l="l" t="t" r="r" b="b"/>
              <a:pathLst>
                <a:path w="2559" h="2331" extrusionOk="0">
                  <a:moveTo>
                    <a:pt x="1279" y="1"/>
                  </a:moveTo>
                  <a:cubicBezTo>
                    <a:pt x="981" y="1"/>
                    <a:pt x="682" y="115"/>
                    <a:pt x="455" y="343"/>
                  </a:cubicBezTo>
                  <a:cubicBezTo>
                    <a:pt x="1" y="797"/>
                    <a:pt x="1" y="1535"/>
                    <a:pt x="455" y="1990"/>
                  </a:cubicBezTo>
                  <a:cubicBezTo>
                    <a:pt x="682" y="2217"/>
                    <a:pt x="981" y="2331"/>
                    <a:pt x="1279" y="2331"/>
                  </a:cubicBezTo>
                  <a:cubicBezTo>
                    <a:pt x="1577" y="2331"/>
                    <a:pt x="1875" y="2217"/>
                    <a:pt x="2102" y="1990"/>
                  </a:cubicBezTo>
                  <a:cubicBezTo>
                    <a:pt x="2558" y="1535"/>
                    <a:pt x="2558" y="797"/>
                    <a:pt x="2102" y="343"/>
                  </a:cubicBezTo>
                  <a:cubicBezTo>
                    <a:pt x="1875" y="115"/>
                    <a:pt x="1577" y="1"/>
                    <a:pt x="12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5389457" y="3567753"/>
              <a:ext cx="94513" cy="49435"/>
            </a:xfrm>
            <a:custGeom>
              <a:avLst/>
              <a:gdLst/>
              <a:ahLst/>
              <a:cxnLst/>
              <a:rect l="l" t="t" r="r" b="b"/>
              <a:pathLst>
                <a:path w="3927" h="2054" extrusionOk="0">
                  <a:moveTo>
                    <a:pt x="799" y="1"/>
                  </a:moveTo>
                  <a:cubicBezTo>
                    <a:pt x="358" y="1"/>
                    <a:pt x="0" y="358"/>
                    <a:pt x="0" y="799"/>
                  </a:cubicBezTo>
                  <a:lnTo>
                    <a:pt x="0" y="1255"/>
                  </a:lnTo>
                  <a:cubicBezTo>
                    <a:pt x="0" y="1696"/>
                    <a:pt x="358" y="2054"/>
                    <a:pt x="799" y="2054"/>
                  </a:cubicBezTo>
                  <a:lnTo>
                    <a:pt x="3128" y="2054"/>
                  </a:lnTo>
                  <a:cubicBezTo>
                    <a:pt x="3569" y="2054"/>
                    <a:pt x="3926" y="1696"/>
                    <a:pt x="3926" y="1255"/>
                  </a:cubicBezTo>
                  <a:lnTo>
                    <a:pt x="3926" y="799"/>
                  </a:lnTo>
                  <a:cubicBezTo>
                    <a:pt x="3926" y="358"/>
                    <a:pt x="3569" y="1"/>
                    <a:pt x="3128" y="1"/>
                  </a:cubicBezTo>
                  <a:close/>
                </a:path>
              </a:pathLst>
            </a:custGeom>
            <a:solidFill>
              <a:srgbClr val="DF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5381635" y="3559931"/>
              <a:ext cx="110157" cy="65079"/>
            </a:xfrm>
            <a:custGeom>
              <a:avLst/>
              <a:gdLst/>
              <a:ahLst/>
              <a:cxnLst/>
              <a:rect l="l" t="t" r="r" b="b"/>
              <a:pathLst>
                <a:path w="4577" h="2704" extrusionOk="0">
                  <a:moveTo>
                    <a:pt x="3453" y="652"/>
                  </a:moveTo>
                  <a:cubicBezTo>
                    <a:pt x="3713" y="652"/>
                    <a:pt x="3925" y="864"/>
                    <a:pt x="3925" y="1124"/>
                  </a:cubicBezTo>
                  <a:lnTo>
                    <a:pt x="3925" y="1580"/>
                  </a:lnTo>
                  <a:cubicBezTo>
                    <a:pt x="3925" y="1842"/>
                    <a:pt x="3713" y="2052"/>
                    <a:pt x="3453" y="2052"/>
                  </a:cubicBezTo>
                  <a:lnTo>
                    <a:pt x="1124" y="2052"/>
                  </a:lnTo>
                  <a:cubicBezTo>
                    <a:pt x="862" y="2052"/>
                    <a:pt x="652" y="1842"/>
                    <a:pt x="652" y="1580"/>
                  </a:cubicBezTo>
                  <a:lnTo>
                    <a:pt x="652" y="1124"/>
                  </a:lnTo>
                  <a:cubicBezTo>
                    <a:pt x="652" y="864"/>
                    <a:pt x="862" y="652"/>
                    <a:pt x="1124" y="652"/>
                  </a:cubicBezTo>
                  <a:close/>
                  <a:moveTo>
                    <a:pt x="1124" y="1"/>
                  </a:moveTo>
                  <a:cubicBezTo>
                    <a:pt x="503" y="1"/>
                    <a:pt x="0" y="504"/>
                    <a:pt x="0" y="1124"/>
                  </a:cubicBezTo>
                  <a:lnTo>
                    <a:pt x="0" y="1580"/>
                  </a:lnTo>
                  <a:cubicBezTo>
                    <a:pt x="0" y="2201"/>
                    <a:pt x="503" y="2704"/>
                    <a:pt x="1124" y="2704"/>
                  </a:cubicBezTo>
                  <a:lnTo>
                    <a:pt x="3453" y="2704"/>
                  </a:lnTo>
                  <a:cubicBezTo>
                    <a:pt x="4074" y="2704"/>
                    <a:pt x="4576" y="2201"/>
                    <a:pt x="4576" y="1580"/>
                  </a:cubicBezTo>
                  <a:lnTo>
                    <a:pt x="4576" y="1124"/>
                  </a:lnTo>
                  <a:cubicBezTo>
                    <a:pt x="4576" y="504"/>
                    <a:pt x="4074" y="1"/>
                    <a:pt x="3453" y="1"/>
                  </a:cubicBezTo>
                  <a:close/>
                </a:path>
              </a:pathLst>
            </a:custGeom>
            <a:solidFill>
              <a:srgbClr val="528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5028372" y="3587464"/>
              <a:ext cx="56847" cy="16173"/>
            </a:xfrm>
            <a:custGeom>
              <a:avLst/>
              <a:gdLst/>
              <a:ahLst/>
              <a:cxnLst/>
              <a:rect l="l" t="t" r="r" b="b"/>
              <a:pathLst>
                <a:path w="2362" h="672" extrusionOk="0">
                  <a:moveTo>
                    <a:pt x="329" y="1"/>
                  </a:moveTo>
                  <a:cubicBezTo>
                    <a:pt x="147" y="5"/>
                    <a:pt x="1" y="154"/>
                    <a:pt x="1" y="336"/>
                  </a:cubicBezTo>
                  <a:cubicBezTo>
                    <a:pt x="1" y="518"/>
                    <a:pt x="147" y="667"/>
                    <a:pt x="329" y="671"/>
                  </a:cubicBezTo>
                  <a:lnTo>
                    <a:pt x="2033" y="671"/>
                  </a:lnTo>
                  <a:cubicBezTo>
                    <a:pt x="2216" y="667"/>
                    <a:pt x="2361" y="518"/>
                    <a:pt x="2361" y="336"/>
                  </a:cubicBezTo>
                  <a:cubicBezTo>
                    <a:pt x="2361" y="154"/>
                    <a:pt x="2216" y="5"/>
                    <a:pt x="20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5028348" y="3615984"/>
              <a:ext cx="39350" cy="16173"/>
            </a:xfrm>
            <a:custGeom>
              <a:avLst/>
              <a:gdLst/>
              <a:ahLst/>
              <a:cxnLst/>
              <a:rect l="l" t="t" r="r" b="b"/>
              <a:pathLst>
                <a:path w="1635" h="672" extrusionOk="0">
                  <a:moveTo>
                    <a:pt x="1298" y="1"/>
                  </a:moveTo>
                  <a:cubicBezTo>
                    <a:pt x="1295" y="1"/>
                    <a:pt x="1293" y="1"/>
                    <a:pt x="1290" y="1"/>
                  </a:cubicBezTo>
                  <a:lnTo>
                    <a:pt x="328" y="1"/>
                  </a:lnTo>
                  <a:cubicBezTo>
                    <a:pt x="146" y="5"/>
                    <a:pt x="0" y="154"/>
                    <a:pt x="0" y="336"/>
                  </a:cubicBezTo>
                  <a:cubicBezTo>
                    <a:pt x="0" y="519"/>
                    <a:pt x="146" y="667"/>
                    <a:pt x="328" y="672"/>
                  </a:cubicBezTo>
                  <a:lnTo>
                    <a:pt x="1290" y="672"/>
                  </a:lnTo>
                  <a:cubicBezTo>
                    <a:pt x="1293" y="672"/>
                    <a:pt x="1295" y="672"/>
                    <a:pt x="1298" y="672"/>
                  </a:cubicBezTo>
                  <a:cubicBezTo>
                    <a:pt x="1483" y="672"/>
                    <a:pt x="1634" y="522"/>
                    <a:pt x="1634" y="336"/>
                  </a:cubicBezTo>
                  <a:cubicBezTo>
                    <a:pt x="1634" y="151"/>
                    <a:pt x="148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1733;p66"/>
          <p:cNvGrpSpPr/>
          <p:nvPr/>
        </p:nvGrpSpPr>
        <p:grpSpPr>
          <a:xfrm>
            <a:off x="4357686" y="1142990"/>
            <a:ext cx="642942" cy="642942"/>
            <a:chOff x="4011400" y="1122832"/>
            <a:chExt cx="541206" cy="534900"/>
          </a:xfrm>
        </p:grpSpPr>
        <p:sp>
          <p:nvSpPr>
            <p:cNvPr id="90" name="Google Shape;1734;p66"/>
            <p:cNvSpPr/>
            <p:nvPr/>
          </p:nvSpPr>
          <p:spPr>
            <a:xfrm>
              <a:off x="4385914" y="1122832"/>
              <a:ext cx="166692" cy="160338"/>
            </a:xfrm>
            <a:custGeom>
              <a:avLst/>
              <a:gdLst/>
              <a:ahLst/>
              <a:cxnLst/>
              <a:rect l="l" t="t" r="r" b="b"/>
              <a:pathLst>
                <a:path w="6926" h="6662" extrusionOk="0">
                  <a:moveTo>
                    <a:pt x="3597" y="0"/>
                  </a:moveTo>
                  <a:cubicBezTo>
                    <a:pt x="3596" y="0"/>
                    <a:pt x="3595" y="0"/>
                    <a:pt x="3595" y="0"/>
                  </a:cubicBezTo>
                  <a:cubicBezTo>
                    <a:pt x="2248" y="0"/>
                    <a:pt x="1033" y="812"/>
                    <a:pt x="517" y="2056"/>
                  </a:cubicBezTo>
                  <a:cubicBezTo>
                    <a:pt x="1" y="3300"/>
                    <a:pt x="286" y="4734"/>
                    <a:pt x="1239" y="5685"/>
                  </a:cubicBezTo>
                  <a:cubicBezTo>
                    <a:pt x="1877" y="6323"/>
                    <a:pt x="2729" y="6662"/>
                    <a:pt x="3596" y="6662"/>
                  </a:cubicBezTo>
                  <a:cubicBezTo>
                    <a:pt x="4025" y="6662"/>
                    <a:pt x="4458" y="6579"/>
                    <a:pt x="4869" y="6409"/>
                  </a:cubicBezTo>
                  <a:cubicBezTo>
                    <a:pt x="6114" y="5893"/>
                    <a:pt x="6925" y="4678"/>
                    <a:pt x="6925" y="3331"/>
                  </a:cubicBezTo>
                  <a:cubicBezTo>
                    <a:pt x="6925" y="1492"/>
                    <a:pt x="5436" y="0"/>
                    <a:pt x="3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35;p66"/>
            <p:cNvSpPr/>
            <p:nvPr/>
          </p:nvSpPr>
          <p:spPr>
            <a:xfrm>
              <a:off x="4392244" y="1122832"/>
              <a:ext cx="88785" cy="160338"/>
            </a:xfrm>
            <a:custGeom>
              <a:avLst/>
              <a:gdLst/>
              <a:ahLst/>
              <a:cxnLst/>
              <a:rect l="l" t="t" r="r" b="b"/>
              <a:pathLst>
                <a:path w="3689" h="6662" extrusionOk="0">
                  <a:moveTo>
                    <a:pt x="3332" y="0"/>
                  </a:moveTo>
                  <a:cubicBezTo>
                    <a:pt x="1492" y="0"/>
                    <a:pt x="1" y="1491"/>
                    <a:pt x="1" y="3331"/>
                  </a:cubicBezTo>
                  <a:cubicBezTo>
                    <a:pt x="1" y="5171"/>
                    <a:pt x="1492" y="6662"/>
                    <a:pt x="3332" y="6662"/>
                  </a:cubicBezTo>
                  <a:cubicBezTo>
                    <a:pt x="3451" y="6662"/>
                    <a:pt x="3570" y="6656"/>
                    <a:pt x="3689" y="6643"/>
                  </a:cubicBezTo>
                  <a:cubicBezTo>
                    <a:pt x="3261" y="6597"/>
                    <a:pt x="2848" y="6469"/>
                    <a:pt x="2468" y="6265"/>
                  </a:cubicBezTo>
                  <a:cubicBezTo>
                    <a:pt x="1389" y="5684"/>
                    <a:pt x="715" y="4557"/>
                    <a:pt x="715" y="3331"/>
                  </a:cubicBezTo>
                  <a:cubicBezTo>
                    <a:pt x="715" y="1612"/>
                    <a:pt x="2017" y="197"/>
                    <a:pt x="3689" y="18"/>
                  </a:cubicBezTo>
                  <a:cubicBezTo>
                    <a:pt x="3570" y="6"/>
                    <a:pt x="3451" y="0"/>
                    <a:pt x="3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36;p66"/>
            <p:cNvSpPr/>
            <p:nvPr/>
          </p:nvSpPr>
          <p:spPr>
            <a:xfrm>
              <a:off x="4434435" y="1241484"/>
              <a:ext cx="75933" cy="41685"/>
            </a:xfrm>
            <a:custGeom>
              <a:avLst/>
              <a:gdLst/>
              <a:ahLst/>
              <a:cxnLst/>
              <a:rect l="l" t="t" r="r" b="b"/>
              <a:pathLst>
                <a:path w="3155" h="1732" extrusionOk="0">
                  <a:moveTo>
                    <a:pt x="1579" y="1"/>
                  </a:moveTo>
                  <a:cubicBezTo>
                    <a:pt x="798" y="1"/>
                    <a:pt x="130" y="564"/>
                    <a:pt x="1" y="1335"/>
                  </a:cubicBezTo>
                  <a:cubicBezTo>
                    <a:pt x="493" y="1599"/>
                    <a:pt x="1036" y="1732"/>
                    <a:pt x="1578" y="1732"/>
                  </a:cubicBezTo>
                  <a:cubicBezTo>
                    <a:pt x="2120" y="1732"/>
                    <a:pt x="2662" y="1599"/>
                    <a:pt x="3155" y="1335"/>
                  </a:cubicBezTo>
                  <a:cubicBezTo>
                    <a:pt x="3026" y="564"/>
                    <a:pt x="2359" y="1"/>
                    <a:pt x="15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37;p66"/>
            <p:cNvSpPr/>
            <p:nvPr/>
          </p:nvSpPr>
          <p:spPr>
            <a:xfrm>
              <a:off x="4433905" y="1164492"/>
              <a:ext cx="76992" cy="76992"/>
            </a:xfrm>
            <a:custGeom>
              <a:avLst/>
              <a:gdLst/>
              <a:ahLst/>
              <a:cxnLst/>
              <a:rect l="l" t="t" r="r" b="b"/>
              <a:pathLst>
                <a:path w="3199" h="3199" extrusionOk="0">
                  <a:moveTo>
                    <a:pt x="1601" y="0"/>
                  </a:moveTo>
                  <a:cubicBezTo>
                    <a:pt x="717" y="0"/>
                    <a:pt x="1" y="716"/>
                    <a:pt x="1" y="1600"/>
                  </a:cubicBezTo>
                  <a:cubicBezTo>
                    <a:pt x="1" y="2482"/>
                    <a:pt x="717" y="3199"/>
                    <a:pt x="1601" y="3199"/>
                  </a:cubicBezTo>
                  <a:cubicBezTo>
                    <a:pt x="2483" y="3199"/>
                    <a:pt x="3199" y="2482"/>
                    <a:pt x="3199" y="1600"/>
                  </a:cubicBezTo>
                  <a:cubicBezTo>
                    <a:pt x="3199" y="716"/>
                    <a:pt x="2483" y="0"/>
                    <a:pt x="16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738;p66"/>
            <p:cNvSpPr/>
            <p:nvPr/>
          </p:nvSpPr>
          <p:spPr>
            <a:xfrm>
              <a:off x="4446107" y="1164492"/>
              <a:ext cx="64790" cy="38532"/>
            </a:xfrm>
            <a:custGeom>
              <a:avLst/>
              <a:gdLst/>
              <a:ahLst/>
              <a:cxnLst/>
              <a:rect l="l" t="t" r="r" b="b"/>
              <a:pathLst>
                <a:path w="2692" h="1601" extrusionOk="0">
                  <a:moveTo>
                    <a:pt x="1094" y="0"/>
                  </a:moveTo>
                  <a:cubicBezTo>
                    <a:pt x="688" y="0"/>
                    <a:pt x="297" y="155"/>
                    <a:pt x="1" y="432"/>
                  </a:cubicBezTo>
                  <a:cubicBezTo>
                    <a:pt x="1" y="432"/>
                    <a:pt x="961" y="1600"/>
                    <a:pt x="2692" y="1600"/>
                  </a:cubicBezTo>
                  <a:cubicBezTo>
                    <a:pt x="2692" y="716"/>
                    <a:pt x="1976" y="0"/>
                    <a:pt x="1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739;p66"/>
            <p:cNvSpPr/>
            <p:nvPr/>
          </p:nvSpPr>
          <p:spPr>
            <a:xfrm>
              <a:off x="4385914" y="1497346"/>
              <a:ext cx="166692" cy="160362"/>
            </a:xfrm>
            <a:custGeom>
              <a:avLst/>
              <a:gdLst/>
              <a:ahLst/>
              <a:cxnLst/>
              <a:rect l="l" t="t" r="r" b="b"/>
              <a:pathLst>
                <a:path w="6926" h="6663" extrusionOk="0">
                  <a:moveTo>
                    <a:pt x="3595" y="0"/>
                  </a:moveTo>
                  <a:cubicBezTo>
                    <a:pt x="2248" y="0"/>
                    <a:pt x="1033" y="812"/>
                    <a:pt x="517" y="2058"/>
                  </a:cubicBezTo>
                  <a:cubicBezTo>
                    <a:pt x="1" y="3302"/>
                    <a:pt x="286" y="4734"/>
                    <a:pt x="1239" y="5687"/>
                  </a:cubicBezTo>
                  <a:cubicBezTo>
                    <a:pt x="1876" y="6324"/>
                    <a:pt x="2728" y="6663"/>
                    <a:pt x="3595" y="6663"/>
                  </a:cubicBezTo>
                  <a:cubicBezTo>
                    <a:pt x="4024" y="6663"/>
                    <a:pt x="4457" y="6580"/>
                    <a:pt x="4869" y="6409"/>
                  </a:cubicBezTo>
                  <a:cubicBezTo>
                    <a:pt x="6114" y="5894"/>
                    <a:pt x="6925" y="4680"/>
                    <a:pt x="6925" y="3333"/>
                  </a:cubicBezTo>
                  <a:cubicBezTo>
                    <a:pt x="6925" y="1491"/>
                    <a:pt x="5434" y="0"/>
                    <a:pt x="3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40;p66"/>
            <p:cNvSpPr/>
            <p:nvPr/>
          </p:nvSpPr>
          <p:spPr>
            <a:xfrm>
              <a:off x="4389958" y="1497346"/>
              <a:ext cx="91071" cy="160338"/>
            </a:xfrm>
            <a:custGeom>
              <a:avLst/>
              <a:gdLst/>
              <a:ahLst/>
              <a:cxnLst/>
              <a:rect l="l" t="t" r="r" b="b"/>
              <a:pathLst>
                <a:path w="3784" h="6662" extrusionOk="0">
                  <a:moveTo>
                    <a:pt x="3423" y="0"/>
                  </a:moveTo>
                  <a:cubicBezTo>
                    <a:pt x="1677" y="0"/>
                    <a:pt x="200" y="1368"/>
                    <a:pt x="103" y="3152"/>
                  </a:cubicBezTo>
                  <a:cubicBezTo>
                    <a:pt x="0" y="5057"/>
                    <a:pt x="1518" y="6660"/>
                    <a:pt x="3427" y="6662"/>
                  </a:cubicBezTo>
                  <a:cubicBezTo>
                    <a:pt x="3546" y="6662"/>
                    <a:pt x="3665" y="6656"/>
                    <a:pt x="3784" y="6643"/>
                  </a:cubicBezTo>
                  <a:cubicBezTo>
                    <a:pt x="3356" y="6599"/>
                    <a:pt x="2943" y="6471"/>
                    <a:pt x="2563" y="6266"/>
                  </a:cubicBezTo>
                  <a:lnTo>
                    <a:pt x="2563" y="6265"/>
                  </a:lnTo>
                  <a:cubicBezTo>
                    <a:pt x="1484" y="5685"/>
                    <a:pt x="810" y="4558"/>
                    <a:pt x="810" y="3331"/>
                  </a:cubicBezTo>
                  <a:cubicBezTo>
                    <a:pt x="810" y="1612"/>
                    <a:pt x="2112" y="197"/>
                    <a:pt x="3784" y="19"/>
                  </a:cubicBezTo>
                  <a:cubicBezTo>
                    <a:pt x="3662" y="6"/>
                    <a:pt x="3542" y="0"/>
                    <a:pt x="3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41;p66"/>
            <p:cNvSpPr/>
            <p:nvPr/>
          </p:nvSpPr>
          <p:spPr>
            <a:xfrm>
              <a:off x="4434435" y="1616023"/>
              <a:ext cx="75933" cy="41709"/>
            </a:xfrm>
            <a:custGeom>
              <a:avLst/>
              <a:gdLst/>
              <a:ahLst/>
              <a:cxnLst/>
              <a:rect l="l" t="t" r="r" b="b"/>
              <a:pathLst>
                <a:path w="3155" h="1733" extrusionOk="0">
                  <a:moveTo>
                    <a:pt x="1579" y="0"/>
                  </a:moveTo>
                  <a:cubicBezTo>
                    <a:pt x="798" y="0"/>
                    <a:pt x="130" y="565"/>
                    <a:pt x="1" y="1335"/>
                  </a:cubicBezTo>
                  <a:cubicBezTo>
                    <a:pt x="493" y="1600"/>
                    <a:pt x="1036" y="1732"/>
                    <a:pt x="1578" y="1732"/>
                  </a:cubicBezTo>
                  <a:cubicBezTo>
                    <a:pt x="2120" y="1732"/>
                    <a:pt x="2662" y="1600"/>
                    <a:pt x="3155" y="1335"/>
                  </a:cubicBezTo>
                  <a:cubicBezTo>
                    <a:pt x="3026" y="565"/>
                    <a:pt x="235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42;p66"/>
            <p:cNvSpPr/>
            <p:nvPr/>
          </p:nvSpPr>
          <p:spPr>
            <a:xfrm>
              <a:off x="4433905" y="1539031"/>
              <a:ext cx="76992" cy="77016"/>
            </a:xfrm>
            <a:custGeom>
              <a:avLst/>
              <a:gdLst/>
              <a:ahLst/>
              <a:cxnLst/>
              <a:rect l="l" t="t" r="r" b="b"/>
              <a:pathLst>
                <a:path w="3199" h="3200" extrusionOk="0">
                  <a:moveTo>
                    <a:pt x="1601" y="1"/>
                  </a:moveTo>
                  <a:cubicBezTo>
                    <a:pt x="717" y="1"/>
                    <a:pt x="1" y="717"/>
                    <a:pt x="1" y="1599"/>
                  </a:cubicBezTo>
                  <a:cubicBezTo>
                    <a:pt x="1" y="2483"/>
                    <a:pt x="717" y="3199"/>
                    <a:pt x="1601" y="3199"/>
                  </a:cubicBezTo>
                  <a:cubicBezTo>
                    <a:pt x="2483" y="3199"/>
                    <a:pt x="3199" y="2483"/>
                    <a:pt x="3199" y="1599"/>
                  </a:cubicBezTo>
                  <a:cubicBezTo>
                    <a:pt x="3199" y="717"/>
                    <a:pt x="2483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43;p66"/>
            <p:cNvSpPr/>
            <p:nvPr/>
          </p:nvSpPr>
          <p:spPr>
            <a:xfrm>
              <a:off x="4446107" y="1539031"/>
              <a:ext cx="64790" cy="38532"/>
            </a:xfrm>
            <a:custGeom>
              <a:avLst/>
              <a:gdLst/>
              <a:ahLst/>
              <a:cxnLst/>
              <a:rect l="l" t="t" r="r" b="b"/>
              <a:pathLst>
                <a:path w="2692" h="1601" extrusionOk="0">
                  <a:moveTo>
                    <a:pt x="1094" y="1"/>
                  </a:moveTo>
                  <a:cubicBezTo>
                    <a:pt x="688" y="1"/>
                    <a:pt x="297" y="155"/>
                    <a:pt x="1" y="433"/>
                  </a:cubicBezTo>
                  <a:cubicBezTo>
                    <a:pt x="1" y="433"/>
                    <a:pt x="961" y="1601"/>
                    <a:pt x="2692" y="1601"/>
                  </a:cubicBezTo>
                  <a:cubicBezTo>
                    <a:pt x="2692" y="717"/>
                    <a:pt x="1976" y="1"/>
                    <a:pt x="10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44;p66"/>
            <p:cNvSpPr/>
            <p:nvPr/>
          </p:nvSpPr>
          <p:spPr>
            <a:xfrm>
              <a:off x="4011400" y="1497346"/>
              <a:ext cx="166692" cy="160362"/>
            </a:xfrm>
            <a:custGeom>
              <a:avLst/>
              <a:gdLst/>
              <a:ahLst/>
              <a:cxnLst/>
              <a:rect l="l" t="t" r="r" b="b"/>
              <a:pathLst>
                <a:path w="6926" h="6663" extrusionOk="0">
                  <a:moveTo>
                    <a:pt x="3593" y="0"/>
                  </a:moveTo>
                  <a:cubicBezTo>
                    <a:pt x="2246" y="0"/>
                    <a:pt x="1031" y="812"/>
                    <a:pt x="515" y="2058"/>
                  </a:cubicBezTo>
                  <a:cubicBezTo>
                    <a:pt x="1" y="3302"/>
                    <a:pt x="286" y="4734"/>
                    <a:pt x="1239" y="5687"/>
                  </a:cubicBezTo>
                  <a:cubicBezTo>
                    <a:pt x="1875" y="6324"/>
                    <a:pt x="2727" y="6663"/>
                    <a:pt x="3594" y="6663"/>
                  </a:cubicBezTo>
                  <a:cubicBezTo>
                    <a:pt x="4023" y="6663"/>
                    <a:pt x="4456" y="6580"/>
                    <a:pt x="4868" y="6409"/>
                  </a:cubicBezTo>
                  <a:cubicBezTo>
                    <a:pt x="6112" y="5894"/>
                    <a:pt x="6924" y="4680"/>
                    <a:pt x="6924" y="3333"/>
                  </a:cubicBezTo>
                  <a:cubicBezTo>
                    <a:pt x="6925" y="1491"/>
                    <a:pt x="5433" y="0"/>
                    <a:pt x="3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45;p66"/>
            <p:cNvSpPr/>
            <p:nvPr/>
          </p:nvSpPr>
          <p:spPr>
            <a:xfrm>
              <a:off x="4015443" y="1497346"/>
              <a:ext cx="91047" cy="160338"/>
            </a:xfrm>
            <a:custGeom>
              <a:avLst/>
              <a:gdLst/>
              <a:ahLst/>
              <a:cxnLst/>
              <a:rect l="l" t="t" r="r" b="b"/>
              <a:pathLst>
                <a:path w="3783" h="6662" extrusionOk="0">
                  <a:moveTo>
                    <a:pt x="3421" y="0"/>
                  </a:moveTo>
                  <a:cubicBezTo>
                    <a:pt x="1677" y="0"/>
                    <a:pt x="198" y="1368"/>
                    <a:pt x="102" y="3152"/>
                  </a:cubicBezTo>
                  <a:cubicBezTo>
                    <a:pt x="0" y="5057"/>
                    <a:pt x="1516" y="6660"/>
                    <a:pt x="3425" y="6662"/>
                  </a:cubicBezTo>
                  <a:cubicBezTo>
                    <a:pt x="3544" y="6662"/>
                    <a:pt x="3665" y="6656"/>
                    <a:pt x="3782" y="6643"/>
                  </a:cubicBezTo>
                  <a:cubicBezTo>
                    <a:pt x="3356" y="6599"/>
                    <a:pt x="2941" y="6471"/>
                    <a:pt x="2563" y="6266"/>
                  </a:cubicBezTo>
                  <a:cubicBezTo>
                    <a:pt x="1482" y="5685"/>
                    <a:pt x="809" y="4558"/>
                    <a:pt x="809" y="3331"/>
                  </a:cubicBezTo>
                  <a:cubicBezTo>
                    <a:pt x="809" y="1612"/>
                    <a:pt x="2112" y="197"/>
                    <a:pt x="3782" y="19"/>
                  </a:cubicBezTo>
                  <a:cubicBezTo>
                    <a:pt x="3661" y="6"/>
                    <a:pt x="3541" y="0"/>
                    <a:pt x="3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46;p66"/>
            <p:cNvSpPr/>
            <p:nvPr/>
          </p:nvSpPr>
          <p:spPr>
            <a:xfrm>
              <a:off x="4059920" y="1616023"/>
              <a:ext cx="75933" cy="41709"/>
            </a:xfrm>
            <a:custGeom>
              <a:avLst/>
              <a:gdLst/>
              <a:ahLst/>
              <a:cxnLst/>
              <a:rect l="l" t="t" r="r" b="b"/>
              <a:pathLst>
                <a:path w="3155" h="1733" extrusionOk="0">
                  <a:moveTo>
                    <a:pt x="1577" y="0"/>
                  </a:moveTo>
                  <a:cubicBezTo>
                    <a:pt x="796" y="0"/>
                    <a:pt x="130" y="565"/>
                    <a:pt x="1" y="1335"/>
                  </a:cubicBezTo>
                  <a:cubicBezTo>
                    <a:pt x="493" y="1600"/>
                    <a:pt x="1035" y="1732"/>
                    <a:pt x="1577" y="1732"/>
                  </a:cubicBezTo>
                  <a:cubicBezTo>
                    <a:pt x="2120" y="1732"/>
                    <a:pt x="2662" y="1600"/>
                    <a:pt x="3155" y="1335"/>
                  </a:cubicBezTo>
                  <a:cubicBezTo>
                    <a:pt x="3025" y="565"/>
                    <a:pt x="2358" y="0"/>
                    <a:pt x="1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47;p66"/>
            <p:cNvSpPr/>
            <p:nvPr/>
          </p:nvSpPr>
          <p:spPr>
            <a:xfrm>
              <a:off x="4059391" y="1539031"/>
              <a:ext cx="76992" cy="77016"/>
            </a:xfrm>
            <a:custGeom>
              <a:avLst/>
              <a:gdLst/>
              <a:ahLst/>
              <a:cxnLst/>
              <a:rect l="l" t="t" r="r" b="b"/>
              <a:pathLst>
                <a:path w="3199" h="3200" extrusionOk="0">
                  <a:moveTo>
                    <a:pt x="1599" y="1"/>
                  </a:moveTo>
                  <a:cubicBezTo>
                    <a:pt x="717" y="1"/>
                    <a:pt x="1" y="717"/>
                    <a:pt x="1" y="1599"/>
                  </a:cubicBezTo>
                  <a:cubicBezTo>
                    <a:pt x="1" y="2483"/>
                    <a:pt x="717" y="3199"/>
                    <a:pt x="1599" y="3199"/>
                  </a:cubicBezTo>
                  <a:cubicBezTo>
                    <a:pt x="2483" y="3199"/>
                    <a:pt x="3199" y="2483"/>
                    <a:pt x="3199" y="1599"/>
                  </a:cubicBezTo>
                  <a:cubicBezTo>
                    <a:pt x="3199" y="717"/>
                    <a:pt x="2483" y="1"/>
                    <a:pt x="1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48;p66"/>
            <p:cNvSpPr/>
            <p:nvPr/>
          </p:nvSpPr>
          <p:spPr>
            <a:xfrm>
              <a:off x="4071569" y="1539031"/>
              <a:ext cx="64814" cy="38532"/>
            </a:xfrm>
            <a:custGeom>
              <a:avLst/>
              <a:gdLst/>
              <a:ahLst/>
              <a:cxnLst/>
              <a:rect l="l" t="t" r="r" b="b"/>
              <a:pathLst>
                <a:path w="2693" h="1601" extrusionOk="0">
                  <a:moveTo>
                    <a:pt x="1093" y="1"/>
                  </a:moveTo>
                  <a:cubicBezTo>
                    <a:pt x="687" y="1"/>
                    <a:pt x="297" y="155"/>
                    <a:pt x="0" y="433"/>
                  </a:cubicBezTo>
                  <a:cubicBezTo>
                    <a:pt x="0" y="433"/>
                    <a:pt x="961" y="1601"/>
                    <a:pt x="2693" y="1601"/>
                  </a:cubicBezTo>
                  <a:cubicBezTo>
                    <a:pt x="2693" y="717"/>
                    <a:pt x="1977" y="1"/>
                    <a:pt x="10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49;p66"/>
            <p:cNvSpPr/>
            <p:nvPr/>
          </p:nvSpPr>
          <p:spPr>
            <a:xfrm>
              <a:off x="4011400" y="1122832"/>
              <a:ext cx="166692" cy="160338"/>
            </a:xfrm>
            <a:custGeom>
              <a:avLst/>
              <a:gdLst/>
              <a:ahLst/>
              <a:cxnLst/>
              <a:rect l="l" t="t" r="r" b="b"/>
              <a:pathLst>
                <a:path w="6926" h="6662" extrusionOk="0">
                  <a:moveTo>
                    <a:pt x="3596" y="0"/>
                  </a:moveTo>
                  <a:cubicBezTo>
                    <a:pt x="3595" y="0"/>
                    <a:pt x="3594" y="0"/>
                    <a:pt x="3593" y="0"/>
                  </a:cubicBezTo>
                  <a:cubicBezTo>
                    <a:pt x="2246" y="0"/>
                    <a:pt x="1031" y="812"/>
                    <a:pt x="515" y="2056"/>
                  </a:cubicBezTo>
                  <a:cubicBezTo>
                    <a:pt x="1" y="3300"/>
                    <a:pt x="286" y="4734"/>
                    <a:pt x="1239" y="5685"/>
                  </a:cubicBezTo>
                  <a:cubicBezTo>
                    <a:pt x="1875" y="6323"/>
                    <a:pt x="2728" y="6662"/>
                    <a:pt x="3596" y="6662"/>
                  </a:cubicBezTo>
                  <a:cubicBezTo>
                    <a:pt x="4024" y="6662"/>
                    <a:pt x="4457" y="6579"/>
                    <a:pt x="4868" y="6409"/>
                  </a:cubicBezTo>
                  <a:cubicBezTo>
                    <a:pt x="6112" y="5893"/>
                    <a:pt x="6924" y="4678"/>
                    <a:pt x="6924" y="3331"/>
                  </a:cubicBezTo>
                  <a:cubicBezTo>
                    <a:pt x="6925" y="1492"/>
                    <a:pt x="5434" y="0"/>
                    <a:pt x="3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50;p66"/>
            <p:cNvSpPr/>
            <p:nvPr/>
          </p:nvSpPr>
          <p:spPr>
            <a:xfrm>
              <a:off x="4017706" y="1122832"/>
              <a:ext cx="88785" cy="160338"/>
            </a:xfrm>
            <a:custGeom>
              <a:avLst/>
              <a:gdLst/>
              <a:ahLst/>
              <a:cxnLst/>
              <a:rect l="l" t="t" r="r" b="b"/>
              <a:pathLst>
                <a:path w="3689" h="6662" extrusionOk="0">
                  <a:moveTo>
                    <a:pt x="3331" y="0"/>
                  </a:moveTo>
                  <a:cubicBezTo>
                    <a:pt x="1491" y="0"/>
                    <a:pt x="0" y="1491"/>
                    <a:pt x="0" y="3331"/>
                  </a:cubicBezTo>
                  <a:cubicBezTo>
                    <a:pt x="0" y="5171"/>
                    <a:pt x="1491" y="6662"/>
                    <a:pt x="3331" y="6662"/>
                  </a:cubicBezTo>
                  <a:cubicBezTo>
                    <a:pt x="3450" y="6662"/>
                    <a:pt x="3571" y="6656"/>
                    <a:pt x="3688" y="6643"/>
                  </a:cubicBezTo>
                  <a:cubicBezTo>
                    <a:pt x="3262" y="6597"/>
                    <a:pt x="2847" y="6469"/>
                    <a:pt x="2469" y="6265"/>
                  </a:cubicBezTo>
                  <a:cubicBezTo>
                    <a:pt x="1388" y="5684"/>
                    <a:pt x="715" y="4557"/>
                    <a:pt x="715" y="3331"/>
                  </a:cubicBezTo>
                  <a:cubicBezTo>
                    <a:pt x="715" y="1612"/>
                    <a:pt x="2018" y="197"/>
                    <a:pt x="3688" y="18"/>
                  </a:cubicBezTo>
                  <a:cubicBezTo>
                    <a:pt x="3571" y="6"/>
                    <a:pt x="3450" y="0"/>
                    <a:pt x="3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51;p66"/>
            <p:cNvSpPr/>
            <p:nvPr/>
          </p:nvSpPr>
          <p:spPr>
            <a:xfrm>
              <a:off x="4059920" y="1241484"/>
              <a:ext cx="75933" cy="41685"/>
            </a:xfrm>
            <a:custGeom>
              <a:avLst/>
              <a:gdLst/>
              <a:ahLst/>
              <a:cxnLst/>
              <a:rect l="l" t="t" r="r" b="b"/>
              <a:pathLst>
                <a:path w="3155" h="1732" extrusionOk="0">
                  <a:moveTo>
                    <a:pt x="1577" y="1"/>
                  </a:moveTo>
                  <a:cubicBezTo>
                    <a:pt x="796" y="1"/>
                    <a:pt x="130" y="564"/>
                    <a:pt x="1" y="1335"/>
                  </a:cubicBezTo>
                  <a:cubicBezTo>
                    <a:pt x="493" y="1599"/>
                    <a:pt x="1035" y="1732"/>
                    <a:pt x="1577" y="1732"/>
                  </a:cubicBezTo>
                  <a:cubicBezTo>
                    <a:pt x="2120" y="1732"/>
                    <a:pt x="2662" y="1599"/>
                    <a:pt x="3155" y="1335"/>
                  </a:cubicBezTo>
                  <a:cubicBezTo>
                    <a:pt x="3025" y="564"/>
                    <a:pt x="2358" y="1"/>
                    <a:pt x="1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52;p66"/>
            <p:cNvSpPr/>
            <p:nvPr/>
          </p:nvSpPr>
          <p:spPr>
            <a:xfrm>
              <a:off x="4059391" y="1164492"/>
              <a:ext cx="76992" cy="76992"/>
            </a:xfrm>
            <a:custGeom>
              <a:avLst/>
              <a:gdLst/>
              <a:ahLst/>
              <a:cxnLst/>
              <a:rect l="l" t="t" r="r" b="b"/>
              <a:pathLst>
                <a:path w="3199" h="3199" extrusionOk="0">
                  <a:moveTo>
                    <a:pt x="1599" y="0"/>
                  </a:moveTo>
                  <a:cubicBezTo>
                    <a:pt x="717" y="0"/>
                    <a:pt x="1" y="716"/>
                    <a:pt x="1" y="1600"/>
                  </a:cubicBezTo>
                  <a:cubicBezTo>
                    <a:pt x="1" y="2482"/>
                    <a:pt x="717" y="3199"/>
                    <a:pt x="1599" y="3199"/>
                  </a:cubicBezTo>
                  <a:cubicBezTo>
                    <a:pt x="2483" y="3199"/>
                    <a:pt x="3199" y="2482"/>
                    <a:pt x="3199" y="1600"/>
                  </a:cubicBezTo>
                  <a:cubicBezTo>
                    <a:pt x="3199" y="716"/>
                    <a:pt x="2483" y="0"/>
                    <a:pt x="1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53;p66"/>
            <p:cNvSpPr/>
            <p:nvPr/>
          </p:nvSpPr>
          <p:spPr>
            <a:xfrm>
              <a:off x="4071569" y="1164492"/>
              <a:ext cx="64814" cy="38532"/>
            </a:xfrm>
            <a:custGeom>
              <a:avLst/>
              <a:gdLst/>
              <a:ahLst/>
              <a:cxnLst/>
              <a:rect l="l" t="t" r="r" b="b"/>
              <a:pathLst>
                <a:path w="2693" h="1601" extrusionOk="0">
                  <a:moveTo>
                    <a:pt x="1093" y="0"/>
                  </a:moveTo>
                  <a:cubicBezTo>
                    <a:pt x="687" y="0"/>
                    <a:pt x="297" y="155"/>
                    <a:pt x="0" y="432"/>
                  </a:cubicBezTo>
                  <a:cubicBezTo>
                    <a:pt x="0" y="432"/>
                    <a:pt x="961" y="1600"/>
                    <a:pt x="2693" y="1600"/>
                  </a:cubicBezTo>
                  <a:cubicBezTo>
                    <a:pt x="2693" y="716"/>
                    <a:pt x="1977" y="0"/>
                    <a:pt x="1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54;p66"/>
            <p:cNvSpPr/>
            <p:nvPr/>
          </p:nvSpPr>
          <p:spPr>
            <a:xfrm>
              <a:off x="4160546" y="1265672"/>
              <a:ext cx="249219" cy="249219"/>
            </a:xfrm>
            <a:custGeom>
              <a:avLst/>
              <a:gdLst/>
              <a:ahLst/>
              <a:cxnLst/>
              <a:rect l="l" t="t" r="r" b="b"/>
              <a:pathLst>
                <a:path w="10355" h="10355" extrusionOk="0">
                  <a:moveTo>
                    <a:pt x="5178" y="0"/>
                  </a:moveTo>
                  <a:cubicBezTo>
                    <a:pt x="2318" y="0"/>
                    <a:pt x="0" y="2318"/>
                    <a:pt x="0" y="5177"/>
                  </a:cubicBezTo>
                  <a:cubicBezTo>
                    <a:pt x="0" y="8037"/>
                    <a:pt x="2318" y="10354"/>
                    <a:pt x="5178" y="10354"/>
                  </a:cubicBezTo>
                  <a:cubicBezTo>
                    <a:pt x="8037" y="10354"/>
                    <a:pt x="10354" y="8037"/>
                    <a:pt x="10354" y="5177"/>
                  </a:cubicBezTo>
                  <a:cubicBezTo>
                    <a:pt x="10354" y="2318"/>
                    <a:pt x="8037" y="0"/>
                    <a:pt x="5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55;p66"/>
            <p:cNvSpPr/>
            <p:nvPr/>
          </p:nvSpPr>
          <p:spPr>
            <a:xfrm>
              <a:off x="4201172" y="1149956"/>
              <a:ext cx="167630" cy="28592"/>
            </a:xfrm>
            <a:custGeom>
              <a:avLst/>
              <a:gdLst/>
              <a:ahLst/>
              <a:cxnLst/>
              <a:rect l="l" t="t" r="r" b="b"/>
              <a:pathLst>
                <a:path w="6965" h="1188" extrusionOk="0">
                  <a:moveTo>
                    <a:pt x="3490" y="0"/>
                  </a:moveTo>
                  <a:cubicBezTo>
                    <a:pt x="2403" y="0"/>
                    <a:pt x="1317" y="177"/>
                    <a:pt x="274" y="531"/>
                  </a:cubicBezTo>
                  <a:cubicBezTo>
                    <a:pt x="98" y="587"/>
                    <a:pt x="0" y="776"/>
                    <a:pt x="56" y="953"/>
                  </a:cubicBezTo>
                  <a:cubicBezTo>
                    <a:pt x="103" y="1095"/>
                    <a:pt x="234" y="1185"/>
                    <a:pt x="375" y="1185"/>
                  </a:cubicBezTo>
                  <a:cubicBezTo>
                    <a:pt x="409" y="1185"/>
                    <a:pt x="444" y="1180"/>
                    <a:pt x="478" y="1169"/>
                  </a:cubicBezTo>
                  <a:cubicBezTo>
                    <a:pt x="1455" y="837"/>
                    <a:pt x="2472" y="671"/>
                    <a:pt x="3490" y="671"/>
                  </a:cubicBezTo>
                  <a:cubicBezTo>
                    <a:pt x="4507" y="671"/>
                    <a:pt x="5524" y="837"/>
                    <a:pt x="6500" y="1169"/>
                  </a:cubicBezTo>
                  <a:cubicBezTo>
                    <a:pt x="6535" y="1181"/>
                    <a:pt x="6572" y="1188"/>
                    <a:pt x="6609" y="1188"/>
                  </a:cubicBezTo>
                  <a:lnTo>
                    <a:pt x="6609" y="1186"/>
                  </a:lnTo>
                  <a:cubicBezTo>
                    <a:pt x="6775" y="1186"/>
                    <a:pt x="6915" y="1066"/>
                    <a:pt x="6940" y="903"/>
                  </a:cubicBezTo>
                  <a:cubicBezTo>
                    <a:pt x="6965" y="739"/>
                    <a:pt x="6868" y="582"/>
                    <a:pt x="6709" y="532"/>
                  </a:cubicBezTo>
                  <a:cubicBezTo>
                    <a:pt x="5665" y="178"/>
                    <a:pt x="4577" y="0"/>
                    <a:pt x="3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56;p66"/>
            <p:cNvSpPr/>
            <p:nvPr/>
          </p:nvSpPr>
          <p:spPr>
            <a:xfrm>
              <a:off x="4201461" y="1601967"/>
              <a:ext cx="167919" cy="28616"/>
            </a:xfrm>
            <a:custGeom>
              <a:avLst/>
              <a:gdLst/>
              <a:ahLst/>
              <a:cxnLst/>
              <a:rect l="l" t="t" r="r" b="b"/>
              <a:pathLst>
                <a:path w="6977" h="1189" extrusionOk="0">
                  <a:moveTo>
                    <a:pt x="6598" y="1"/>
                  </a:moveTo>
                  <a:cubicBezTo>
                    <a:pt x="6562" y="1"/>
                    <a:pt x="6525" y="7"/>
                    <a:pt x="6488" y="19"/>
                  </a:cubicBezTo>
                  <a:cubicBezTo>
                    <a:pt x="5512" y="352"/>
                    <a:pt x="4494" y="518"/>
                    <a:pt x="3477" y="518"/>
                  </a:cubicBezTo>
                  <a:cubicBezTo>
                    <a:pt x="2459" y="518"/>
                    <a:pt x="1441" y="352"/>
                    <a:pt x="465" y="19"/>
                  </a:cubicBezTo>
                  <a:cubicBezTo>
                    <a:pt x="431" y="8"/>
                    <a:pt x="394" y="2"/>
                    <a:pt x="358" y="2"/>
                  </a:cubicBezTo>
                  <a:cubicBezTo>
                    <a:pt x="191" y="2"/>
                    <a:pt x="50" y="122"/>
                    <a:pt x="25" y="287"/>
                  </a:cubicBezTo>
                  <a:cubicBezTo>
                    <a:pt x="0" y="450"/>
                    <a:pt x="99" y="608"/>
                    <a:pt x="256" y="658"/>
                  </a:cubicBezTo>
                  <a:cubicBezTo>
                    <a:pt x="1294" y="1010"/>
                    <a:pt x="2382" y="1188"/>
                    <a:pt x="3478" y="1188"/>
                  </a:cubicBezTo>
                  <a:lnTo>
                    <a:pt x="3477" y="1188"/>
                  </a:lnTo>
                  <a:cubicBezTo>
                    <a:pt x="3481" y="1188"/>
                    <a:pt x="3485" y="1188"/>
                    <a:pt x="3490" y="1188"/>
                  </a:cubicBezTo>
                  <a:cubicBezTo>
                    <a:pt x="4579" y="1188"/>
                    <a:pt x="5662" y="1009"/>
                    <a:pt x="6694" y="659"/>
                  </a:cubicBezTo>
                  <a:cubicBezTo>
                    <a:pt x="6875" y="606"/>
                    <a:pt x="6976" y="413"/>
                    <a:pt x="6919" y="234"/>
                  </a:cubicBezTo>
                  <a:cubicBezTo>
                    <a:pt x="6872" y="91"/>
                    <a:pt x="6740" y="1"/>
                    <a:pt x="6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57;p66"/>
            <p:cNvSpPr/>
            <p:nvPr/>
          </p:nvSpPr>
          <p:spPr>
            <a:xfrm>
              <a:off x="4495879" y="1307116"/>
              <a:ext cx="33863" cy="166330"/>
            </a:xfrm>
            <a:custGeom>
              <a:avLst/>
              <a:gdLst/>
              <a:ahLst/>
              <a:cxnLst/>
              <a:rect l="l" t="t" r="r" b="b"/>
              <a:pathLst>
                <a:path w="1407" h="6911" extrusionOk="0">
                  <a:moveTo>
                    <a:pt x="377" y="0"/>
                  </a:moveTo>
                  <a:cubicBezTo>
                    <a:pt x="341" y="0"/>
                    <a:pt x="305" y="6"/>
                    <a:pt x="270" y="18"/>
                  </a:cubicBezTo>
                  <a:cubicBezTo>
                    <a:pt x="93" y="78"/>
                    <a:pt x="1" y="268"/>
                    <a:pt x="61" y="444"/>
                  </a:cubicBezTo>
                  <a:cubicBezTo>
                    <a:pt x="724" y="2397"/>
                    <a:pt x="724" y="4513"/>
                    <a:pt x="61" y="6468"/>
                  </a:cubicBezTo>
                  <a:cubicBezTo>
                    <a:pt x="48" y="6501"/>
                    <a:pt x="42" y="6538"/>
                    <a:pt x="42" y="6575"/>
                  </a:cubicBezTo>
                  <a:cubicBezTo>
                    <a:pt x="42" y="6760"/>
                    <a:pt x="192" y="6910"/>
                    <a:pt x="377" y="6910"/>
                  </a:cubicBezTo>
                  <a:cubicBezTo>
                    <a:pt x="524" y="6910"/>
                    <a:pt x="653" y="6816"/>
                    <a:pt x="698" y="6676"/>
                  </a:cubicBezTo>
                  <a:cubicBezTo>
                    <a:pt x="1406" y="4584"/>
                    <a:pt x="1405" y="2318"/>
                    <a:pt x="695" y="227"/>
                  </a:cubicBezTo>
                  <a:cubicBezTo>
                    <a:pt x="647" y="87"/>
                    <a:pt x="51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58;p66"/>
            <p:cNvSpPr/>
            <p:nvPr/>
          </p:nvSpPr>
          <p:spPr>
            <a:xfrm>
              <a:off x="4040570" y="1307189"/>
              <a:ext cx="34200" cy="166258"/>
            </a:xfrm>
            <a:custGeom>
              <a:avLst/>
              <a:gdLst/>
              <a:ahLst/>
              <a:cxnLst/>
              <a:rect l="l" t="t" r="r" b="b"/>
              <a:pathLst>
                <a:path w="1421" h="6908" extrusionOk="0">
                  <a:moveTo>
                    <a:pt x="1027" y="1"/>
                  </a:moveTo>
                  <a:cubicBezTo>
                    <a:pt x="886" y="1"/>
                    <a:pt x="755" y="91"/>
                    <a:pt x="709" y="231"/>
                  </a:cubicBezTo>
                  <a:cubicBezTo>
                    <a:pt x="2" y="2318"/>
                    <a:pt x="0" y="4581"/>
                    <a:pt x="708" y="6668"/>
                  </a:cubicBezTo>
                  <a:cubicBezTo>
                    <a:pt x="750" y="6810"/>
                    <a:pt x="881" y="6907"/>
                    <a:pt x="1030" y="6907"/>
                  </a:cubicBezTo>
                  <a:lnTo>
                    <a:pt x="1030" y="6906"/>
                  </a:lnTo>
                  <a:cubicBezTo>
                    <a:pt x="1259" y="6906"/>
                    <a:pt x="1421" y="6681"/>
                    <a:pt x="1347" y="6463"/>
                  </a:cubicBezTo>
                  <a:cubicBezTo>
                    <a:pt x="683" y="4510"/>
                    <a:pt x="683" y="2393"/>
                    <a:pt x="1347" y="440"/>
                  </a:cubicBezTo>
                  <a:cubicBezTo>
                    <a:pt x="1405" y="265"/>
                    <a:pt x="1309" y="75"/>
                    <a:pt x="1133" y="18"/>
                  </a:cubicBezTo>
                  <a:cubicBezTo>
                    <a:pt x="1098" y="6"/>
                    <a:pt x="1062" y="1"/>
                    <a:pt x="1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59;p66"/>
            <p:cNvSpPr/>
            <p:nvPr/>
          </p:nvSpPr>
          <p:spPr>
            <a:xfrm>
              <a:off x="4203555" y="1308945"/>
              <a:ext cx="164261" cy="162648"/>
            </a:xfrm>
            <a:custGeom>
              <a:avLst/>
              <a:gdLst/>
              <a:ahLst/>
              <a:cxnLst/>
              <a:rect l="l" t="t" r="r" b="b"/>
              <a:pathLst>
                <a:path w="6825" h="6758" extrusionOk="0">
                  <a:moveTo>
                    <a:pt x="3269" y="2189"/>
                  </a:moveTo>
                  <a:cubicBezTo>
                    <a:pt x="3751" y="2189"/>
                    <a:pt x="4092" y="2637"/>
                    <a:pt x="4110" y="3286"/>
                  </a:cubicBezTo>
                  <a:lnTo>
                    <a:pt x="4110" y="3407"/>
                  </a:lnTo>
                  <a:cubicBezTo>
                    <a:pt x="4084" y="4054"/>
                    <a:pt x="3703" y="4570"/>
                    <a:pt x="3237" y="4570"/>
                  </a:cubicBezTo>
                  <a:cubicBezTo>
                    <a:pt x="2801" y="4570"/>
                    <a:pt x="2331" y="4102"/>
                    <a:pt x="2331" y="3346"/>
                  </a:cubicBezTo>
                  <a:cubicBezTo>
                    <a:pt x="2331" y="2621"/>
                    <a:pt x="2809" y="2189"/>
                    <a:pt x="3269" y="2189"/>
                  </a:cubicBezTo>
                  <a:close/>
                  <a:moveTo>
                    <a:pt x="3413" y="1"/>
                  </a:moveTo>
                  <a:cubicBezTo>
                    <a:pt x="2739" y="1"/>
                    <a:pt x="2072" y="202"/>
                    <a:pt x="1501" y="592"/>
                  </a:cubicBezTo>
                  <a:cubicBezTo>
                    <a:pt x="612" y="1201"/>
                    <a:pt x="66" y="2198"/>
                    <a:pt x="34" y="3276"/>
                  </a:cubicBezTo>
                  <a:cubicBezTo>
                    <a:pt x="0" y="4352"/>
                    <a:pt x="482" y="5381"/>
                    <a:pt x="1332" y="6045"/>
                  </a:cubicBezTo>
                  <a:cubicBezTo>
                    <a:pt x="1901" y="6486"/>
                    <a:pt x="2597" y="6736"/>
                    <a:pt x="3318" y="6758"/>
                  </a:cubicBezTo>
                  <a:lnTo>
                    <a:pt x="3326" y="6758"/>
                  </a:lnTo>
                  <a:cubicBezTo>
                    <a:pt x="3328" y="6758"/>
                    <a:pt x="3330" y="6758"/>
                    <a:pt x="3332" y="6758"/>
                  </a:cubicBezTo>
                  <a:cubicBezTo>
                    <a:pt x="3515" y="6758"/>
                    <a:pt x="3665" y="6610"/>
                    <a:pt x="3666" y="6427"/>
                  </a:cubicBezTo>
                  <a:cubicBezTo>
                    <a:pt x="3669" y="6243"/>
                    <a:pt x="3520" y="6090"/>
                    <a:pt x="3337" y="6087"/>
                  </a:cubicBezTo>
                  <a:cubicBezTo>
                    <a:pt x="2141" y="6055"/>
                    <a:pt x="1096" y="5224"/>
                    <a:pt x="791" y="4065"/>
                  </a:cubicBezTo>
                  <a:cubicBezTo>
                    <a:pt x="418" y="2639"/>
                    <a:pt x="1256" y="1176"/>
                    <a:pt x="2675" y="774"/>
                  </a:cubicBezTo>
                  <a:cubicBezTo>
                    <a:pt x="2921" y="705"/>
                    <a:pt x="3169" y="671"/>
                    <a:pt x="3414" y="671"/>
                  </a:cubicBezTo>
                  <a:cubicBezTo>
                    <a:pt x="4576" y="671"/>
                    <a:pt x="5648" y="1425"/>
                    <a:pt x="6003" y="2592"/>
                  </a:cubicBezTo>
                  <a:cubicBezTo>
                    <a:pt x="6138" y="3101"/>
                    <a:pt x="6094" y="3573"/>
                    <a:pt x="5856" y="4170"/>
                  </a:cubicBezTo>
                  <a:cubicBezTo>
                    <a:pt x="5789" y="4336"/>
                    <a:pt x="5584" y="4724"/>
                    <a:pt x="5107" y="4724"/>
                  </a:cubicBezTo>
                  <a:cubicBezTo>
                    <a:pt x="5012" y="4724"/>
                    <a:pt x="4939" y="4665"/>
                    <a:pt x="4904" y="4630"/>
                  </a:cubicBezTo>
                  <a:cubicBezTo>
                    <a:pt x="4822" y="4543"/>
                    <a:pt x="4775" y="4429"/>
                    <a:pt x="4776" y="4308"/>
                  </a:cubicBezTo>
                  <a:lnTo>
                    <a:pt x="4789" y="1637"/>
                  </a:lnTo>
                  <a:cubicBezTo>
                    <a:pt x="4789" y="1452"/>
                    <a:pt x="4641" y="1302"/>
                    <a:pt x="4456" y="1301"/>
                  </a:cubicBezTo>
                  <a:lnTo>
                    <a:pt x="4454" y="1301"/>
                  </a:lnTo>
                  <a:cubicBezTo>
                    <a:pt x="4269" y="1301"/>
                    <a:pt x="4119" y="1449"/>
                    <a:pt x="4119" y="1635"/>
                  </a:cubicBezTo>
                  <a:lnTo>
                    <a:pt x="4119" y="1804"/>
                  </a:lnTo>
                  <a:cubicBezTo>
                    <a:pt x="3877" y="1617"/>
                    <a:pt x="3581" y="1517"/>
                    <a:pt x="3277" y="1517"/>
                  </a:cubicBezTo>
                  <a:cubicBezTo>
                    <a:pt x="3275" y="1517"/>
                    <a:pt x="3273" y="1517"/>
                    <a:pt x="3270" y="1517"/>
                  </a:cubicBezTo>
                  <a:cubicBezTo>
                    <a:pt x="2479" y="1517"/>
                    <a:pt x="1662" y="2202"/>
                    <a:pt x="1662" y="3346"/>
                  </a:cubicBezTo>
                  <a:cubicBezTo>
                    <a:pt x="1662" y="4390"/>
                    <a:pt x="2369" y="5240"/>
                    <a:pt x="3238" y="5240"/>
                  </a:cubicBezTo>
                  <a:cubicBezTo>
                    <a:pt x="3616" y="5240"/>
                    <a:pt x="3959" y="5081"/>
                    <a:pt x="4223" y="4814"/>
                  </a:cubicBezTo>
                  <a:cubicBezTo>
                    <a:pt x="4276" y="4920"/>
                    <a:pt x="4345" y="5018"/>
                    <a:pt x="4429" y="5104"/>
                  </a:cubicBezTo>
                  <a:cubicBezTo>
                    <a:pt x="4617" y="5292"/>
                    <a:pt x="4859" y="5395"/>
                    <a:pt x="5109" y="5395"/>
                  </a:cubicBezTo>
                  <a:cubicBezTo>
                    <a:pt x="5834" y="5395"/>
                    <a:pt x="6292" y="4890"/>
                    <a:pt x="6481" y="4417"/>
                  </a:cubicBezTo>
                  <a:cubicBezTo>
                    <a:pt x="6772" y="3684"/>
                    <a:pt x="6825" y="3065"/>
                    <a:pt x="6651" y="2414"/>
                  </a:cubicBezTo>
                  <a:lnTo>
                    <a:pt x="6650" y="2414"/>
                  </a:lnTo>
                  <a:cubicBezTo>
                    <a:pt x="6650" y="2410"/>
                    <a:pt x="6648" y="2407"/>
                    <a:pt x="6647" y="2404"/>
                  </a:cubicBezTo>
                  <a:cubicBezTo>
                    <a:pt x="6335" y="1371"/>
                    <a:pt x="5550" y="549"/>
                    <a:pt x="4534" y="192"/>
                  </a:cubicBezTo>
                  <a:cubicBezTo>
                    <a:pt x="4169" y="64"/>
                    <a:pt x="3790" y="1"/>
                    <a:pt x="34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Rectangle 303"/>
          <p:cNvSpPr/>
          <p:nvPr/>
        </p:nvSpPr>
        <p:spPr>
          <a:xfrm>
            <a:off x="5929322" y="0"/>
            <a:ext cx="3214678" cy="5143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Google Shape;939;p45"/>
          <p:cNvSpPr txBox="1">
            <a:spLocks noGrp="1"/>
          </p:cNvSpPr>
          <p:nvPr>
            <p:ph type="title"/>
          </p:nvPr>
        </p:nvSpPr>
        <p:spPr>
          <a:xfrm>
            <a:off x="285720" y="86876"/>
            <a:ext cx="564360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b="1" dirty="0" smtClean="0"/>
              <a:t>Активности ученика током  пројекта</a:t>
            </a:r>
            <a:endParaRPr sz="2800" b="1"/>
          </a:p>
        </p:txBody>
      </p:sp>
      <p:grpSp>
        <p:nvGrpSpPr>
          <p:cNvPr id="86" name="Google Shape;863;p43"/>
          <p:cNvGrpSpPr/>
          <p:nvPr/>
        </p:nvGrpSpPr>
        <p:grpSpPr>
          <a:xfrm rot="18258402">
            <a:off x="7786710" y="214296"/>
            <a:ext cx="1143008" cy="1143008"/>
            <a:chOff x="1971819" y="4276854"/>
            <a:chExt cx="383281" cy="333947"/>
          </a:xfrm>
        </p:grpSpPr>
        <p:sp>
          <p:nvSpPr>
            <p:cNvPr id="87" name="Google Shape;864;p43"/>
            <p:cNvSpPr/>
            <p:nvPr/>
          </p:nvSpPr>
          <p:spPr>
            <a:xfrm>
              <a:off x="1971819" y="4277094"/>
              <a:ext cx="383281" cy="333707"/>
            </a:xfrm>
            <a:custGeom>
              <a:avLst/>
              <a:gdLst/>
              <a:ahLst/>
              <a:cxnLst/>
              <a:rect l="l" t="t" r="r" b="b"/>
              <a:pathLst>
                <a:path w="25599" h="22288" extrusionOk="0">
                  <a:moveTo>
                    <a:pt x="14060" y="0"/>
                  </a:moveTo>
                  <a:cubicBezTo>
                    <a:pt x="11422" y="0"/>
                    <a:pt x="8740" y="922"/>
                    <a:pt x="6518" y="2928"/>
                  </a:cubicBezTo>
                  <a:cubicBezTo>
                    <a:pt x="0" y="8794"/>
                    <a:pt x="2334" y="19517"/>
                    <a:pt x="10702" y="22145"/>
                  </a:cubicBezTo>
                  <a:cubicBezTo>
                    <a:pt x="11014" y="22242"/>
                    <a:pt x="11325" y="22287"/>
                    <a:pt x="11629" y="22287"/>
                  </a:cubicBezTo>
                  <a:cubicBezTo>
                    <a:pt x="13434" y="22287"/>
                    <a:pt x="14966" y="20685"/>
                    <a:pt x="14696" y="18760"/>
                  </a:cubicBezTo>
                  <a:cubicBezTo>
                    <a:pt x="14465" y="17057"/>
                    <a:pt x="15033" y="15354"/>
                    <a:pt x="16252" y="14134"/>
                  </a:cubicBezTo>
                  <a:cubicBezTo>
                    <a:pt x="17290" y="13096"/>
                    <a:pt x="18692" y="12534"/>
                    <a:pt x="20127" y="12534"/>
                  </a:cubicBezTo>
                  <a:cubicBezTo>
                    <a:pt x="20552" y="12534"/>
                    <a:pt x="20980" y="12583"/>
                    <a:pt x="21403" y="12684"/>
                  </a:cubicBezTo>
                  <a:cubicBezTo>
                    <a:pt x="21659" y="12747"/>
                    <a:pt x="21913" y="12777"/>
                    <a:pt x="22162" y="12777"/>
                  </a:cubicBezTo>
                  <a:cubicBezTo>
                    <a:pt x="24051" y="12777"/>
                    <a:pt x="25599" y="11037"/>
                    <a:pt x="25208" y="9067"/>
                  </a:cubicBezTo>
                  <a:cubicBezTo>
                    <a:pt x="24046" y="3410"/>
                    <a:pt x="19135" y="0"/>
                    <a:pt x="140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65;p43"/>
            <p:cNvSpPr/>
            <p:nvPr/>
          </p:nvSpPr>
          <p:spPr>
            <a:xfrm>
              <a:off x="2071910" y="4276854"/>
              <a:ext cx="281124" cy="183233"/>
            </a:xfrm>
            <a:custGeom>
              <a:avLst/>
              <a:gdLst/>
              <a:ahLst/>
              <a:cxnLst/>
              <a:rect l="l" t="t" r="r" b="b"/>
              <a:pathLst>
                <a:path w="18776" h="12238" extrusionOk="0">
                  <a:moveTo>
                    <a:pt x="7372" y="1"/>
                  </a:moveTo>
                  <a:cubicBezTo>
                    <a:pt x="4809" y="1"/>
                    <a:pt x="2199" y="874"/>
                    <a:pt x="1" y="2776"/>
                  </a:cubicBezTo>
                  <a:cubicBezTo>
                    <a:pt x="1763" y="1879"/>
                    <a:pt x="3616" y="1463"/>
                    <a:pt x="5431" y="1463"/>
                  </a:cubicBezTo>
                  <a:cubicBezTo>
                    <a:pt x="10891" y="1463"/>
                    <a:pt x="16000" y="5237"/>
                    <a:pt x="17199" y="11060"/>
                  </a:cubicBezTo>
                  <a:cubicBezTo>
                    <a:pt x="17283" y="11438"/>
                    <a:pt x="17283" y="11859"/>
                    <a:pt x="17220" y="12237"/>
                  </a:cubicBezTo>
                  <a:cubicBezTo>
                    <a:pt x="18250" y="11543"/>
                    <a:pt x="18776" y="10303"/>
                    <a:pt x="18523" y="9083"/>
                  </a:cubicBezTo>
                  <a:cubicBezTo>
                    <a:pt x="17363" y="3436"/>
                    <a:pt x="12458" y="1"/>
                    <a:pt x="7372" y="1"/>
                  </a:cubicBezTo>
                  <a:close/>
                </a:path>
              </a:pathLst>
            </a:custGeom>
            <a:solidFill>
              <a:srgbClr val="D6A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66;p43"/>
            <p:cNvSpPr/>
            <p:nvPr/>
          </p:nvSpPr>
          <p:spPr>
            <a:xfrm>
              <a:off x="2169187" y="4328644"/>
              <a:ext cx="141984" cy="106574"/>
            </a:xfrm>
            <a:custGeom>
              <a:avLst/>
              <a:gdLst/>
              <a:ahLst/>
              <a:cxnLst/>
              <a:rect l="l" t="t" r="r" b="b"/>
              <a:pathLst>
                <a:path w="9483" h="7118" extrusionOk="0">
                  <a:moveTo>
                    <a:pt x="4741" y="0"/>
                  </a:moveTo>
                  <a:cubicBezTo>
                    <a:pt x="3832" y="0"/>
                    <a:pt x="2923" y="347"/>
                    <a:pt x="2229" y="1041"/>
                  </a:cubicBezTo>
                  <a:cubicBezTo>
                    <a:pt x="0" y="3291"/>
                    <a:pt x="1577" y="7117"/>
                    <a:pt x="4752" y="7117"/>
                  </a:cubicBezTo>
                  <a:cubicBezTo>
                    <a:pt x="7906" y="7117"/>
                    <a:pt x="9482" y="3291"/>
                    <a:pt x="7254" y="1041"/>
                  </a:cubicBezTo>
                  <a:cubicBezTo>
                    <a:pt x="6560" y="347"/>
                    <a:pt x="5651" y="0"/>
                    <a:pt x="4741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67;p43"/>
            <p:cNvSpPr/>
            <p:nvPr/>
          </p:nvSpPr>
          <p:spPr>
            <a:xfrm>
              <a:off x="2061849" y="4499810"/>
              <a:ext cx="81226" cy="60684"/>
            </a:xfrm>
            <a:custGeom>
              <a:avLst/>
              <a:gdLst/>
              <a:ahLst/>
              <a:cxnLst/>
              <a:rect l="l" t="t" r="r" b="b"/>
              <a:pathLst>
                <a:path w="5425" h="4053" extrusionOk="0">
                  <a:moveTo>
                    <a:pt x="2704" y="0"/>
                  </a:moveTo>
                  <a:cubicBezTo>
                    <a:pt x="2187" y="0"/>
                    <a:pt x="1672" y="195"/>
                    <a:pt x="1283" y="584"/>
                  </a:cubicBezTo>
                  <a:cubicBezTo>
                    <a:pt x="0" y="1866"/>
                    <a:pt x="904" y="4053"/>
                    <a:pt x="2712" y="4053"/>
                  </a:cubicBezTo>
                  <a:cubicBezTo>
                    <a:pt x="4520" y="4053"/>
                    <a:pt x="5424" y="1866"/>
                    <a:pt x="4142" y="584"/>
                  </a:cubicBezTo>
                  <a:cubicBezTo>
                    <a:pt x="3743" y="195"/>
                    <a:pt x="3222" y="0"/>
                    <a:pt x="2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68;p43"/>
            <p:cNvSpPr/>
            <p:nvPr/>
          </p:nvSpPr>
          <p:spPr>
            <a:xfrm>
              <a:off x="2075384" y="4499600"/>
              <a:ext cx="62660" cy="57435"/>
            </a:xfrm>
            <a:custGeom>
              <a:avLst/>
              <a:gdLst/>
              <a:ahLst/>
              <a:cxnLst/>
              <a:rect l="l" t="t" r="r" b="b"/>
              <a:pathLst>
                <a:path w="4185" h="3836" extrusionOk="0">
                  <a:moveTo>
                    <a:pt x="1817" y="0"/>
                  </a:moveTo>
                  <a:cubicBezTo>
                    <a:pt x="1300" y="0"/>
                    <a:pt x="779" y="198"/>
                    <a:pt x="379" y="598"/>
                  </a:cubicBezTo>
                  <a:cubicBezTo>
                    <a:pt x="232" y="766"/>
                    <a:pt x="84" y="934"/>
                    <a:pt x="0" y="1123"/>
                  </a:cubicBezTo>
                  <a:cubicBezTo>
                    <a:pt x="299" y="978"/>
                    <a:pt x="600" y="912"/>
                    <a:pt x="890" y="912"/>
                  </a:cubicBezTo>
                  <a:cubicBezTo>
                    <a:pt x="2277" y="912"/>
                    <a:pt x="3408" y="2410"/>
                    <a:pt x="2712" y="3836"/>
                  </a:cubicBezTo>
                  <a:cubicBezTo>
                    <a:pt x="3827" y="3289"/>
                    <a:pt x="4184" y="1859"/>
                    <a:pt x="3448" y="850"/>
                  </a:cubicBezTo>
                  <a:cubicBezTo>
                    <a:pt x="3057" y="287"/>
                    <a:pt x="2441" y="0"/>
                    <a:pt x="1817" y="0"/>
                  </a:cubicBezTo>
                  <a:close/>
                </a:path>
              </a:pathLst>
            </a:custGeom>
            <a:solidFill>
              <a:srgbClr val="B0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69;p43"/>
            <p:cNvSpPr/>
            <p:nvPr/>
          </p:nvSpPr>
          <p:spPr>
            <a:xfrm>
              <a:off x="2030047" y="4417027"/>
              <a:ext cx="81241" cy="60684"/>
            </a:xfrm>
            <a:custGeom>
              <a:avLst/>
              <a:gdLst/>
              <a:ahLst/>
              <a:cxnLst/>
              <a:rect l="l" t="t" r="r" b="b"/>
              <a:pathLst>
                <a:path w="5426" h="4053" extrusionOk="0">
                  <a:moveTo>
                    <a:pt x="2721" y="0"/>
                  </a:moveTo>
                  <a:cubicBezTo>
                    <a:pt x="2203" y="0"/>
                    <a:pt x="1683" y="195"/>
                    <a:pt x="1283" y="583"/>
                  </a:cubicBezTo>
                  <a:cubicBezTo>
                    <a:pt x="1" y="1866"/>
                    <a:pt x="905" y="4052"/>
                    <a:pt x="2713" y="4052"/>
                  </a:cubicBezTo>
                  <a:cubicBezTo>
                    <a:pt x="4521" y="4052"/>
                    <a:pt x="5425" y="1866"/>
                    <a:pt x="4143" y="583"/>
                  </a:cubicBezTo>
                  <a:cubicBezTo>
                    <a:pt x="3754" y="195"/>
                    <a:pt x="3238" y="0"/>
                    <a:pt x="27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70;p43"/>
            <p:cNvSpPr/>
            <p:nvPr/>
          </p:nvSpPr>
          <p:spPr>
            <a:xfrm>
              <a:off x="2043897" y="4416937"/>
              <a:ext cx="62345" cy="57315"/>
            </a:xfrm>
            <a:custGeom>
              <a:avLst/>
              <a:gdLst/>
              <a:ahLst/>
              <a:cxnLst/>
              <a:rect l="l" t="t" r="r" b="b"/>
              <a:pathLst>
                <a:path w="4164" h="3828" extrusionOk="0">
                  <a:moveTo>
                    <a:pt x="1798" y="0"/>
                  </a:moveTo>
                  <a:cubicBezTo>
                    <a:pt x="1281" y="0"/>
                    <a:pt x="761" y="198"/>
                    <a:pt x="358" y="610"/>
                  </a:cubicBezTo>
                  <a:lnTo>
                    <a:pt x="358" y="589"/>
                  </a:lnTo>
                  <a:cubicBezTo>
                    <a:pt x="211" y="737"/>
                    <a:pt x="85" y="905"/>
                    <a:pt x="1" y="1094"/>
                  </a:cubicBezTo>
                  <a:cubicBezTo>
                    <a:pt x="317" y="926"/>
                    <a:pt x="639" y="851"/>
                    <a:pt x="949" y="851"/>
                  </a:cubicBezTo>
                  <a:cubicBezTo>
                    <a:pt x="2346" y="851"/>
                    <a:pt x="3491" y="2381"/>
                    <a:pt x="2734" y="3827"/>
                  </a:cubicBezTo>
                  <a:cubicBezTo>
                    <a:pt x="3827" y="3260"/>
                    <a:pt x="4164" y="1830"/>
                    <a:pt x="3428" y="821"/>
                  </a:cubicBezTo>
                  <a:cubicBezTo>
                    <a:pt x="3027" y="283"/>
                    <a:pt x="2415" y="0"/>
                    <a:pt x="1798" y="0"/>
                  </a:cubicBezTo>
                  <a:close/>
                </a:path>
              </a:pathLst>
            </a:custGeom>
            <a:solidFill>
              <a:srgbClr val="D3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71;p43"/>
            <p:cNvSpPr/>
            <p:nvPr/>
          </p:nvSpPr>
          <p:spPr>
            <a:xfrm>
              <a:off x="2067194" y="4330845"/>
              <a:ext cx="80911" cy="60609"/>
            </a:xfrm>
            <a:custGeom>
              <a:avLst/>
              <a:gdLst/>
              <a:ahLst/>
              <a:cxnLst/>
              <a:rect l="l" t="t" r="r" b="b"/>
              <a:pathLst>
                <a:path w="5404" h="4048" extrusionOk="0">
                  <a:moveTo>
                    <a:pt x="2705" y="1"/>
                  </a:moveTo>
                  <a:cubicBezTo>
                    <a:pt x="2187" y="1"/>
                    <a:pt x="1672" y="200"/>
                    <a:pt x="1283" y="600"/>
                  </a:cubicBezTo>
                  <a:cubicBezTo>
                    <a:pt x="1" y="1882"/>
                    <a:pt x="905" y="4048"/>
                    <a:pt x="2713" y="4048"/>
                  </a:cubicBezTo>
                  <a:cubicBezTo>
                    <a:pt x="4500" y="4048"/>
                    <a:pt x="5404" y="1882"/>
                    <a:pt x="4142" y="600"/>
                  </a:cubicBezTo>
                  <a:cubicBezTo>
                    <a:pt x="3743" y="200"/>
                    <a:pt x="3223" y="1"/>
                    <a:pt x="27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72;p43"/>
            <p:cNvSpPr/>
            <p:nvPr/>
          </p:nvSpPr>
          <p:spPr>
            <a:xfrm>
              <a:off x="2080415" y="4330845"/>
              <a:ext cx="62974" cy="57464"/>
            </a:xfrm>
            <a:custGeom>
              <a:avLst/>
              <a:gdLst/>
              <a:ahLst/>
              <a:cxnLst/>
              <a:rect l="l" t="t" r="r" b="b"/>
              <a:pathLst>
                <a:path w="4206" h="3838" extrusionOk="0">
                  <a:moveTo>
                    <a:pt x="1839" y="0"/>
                  </a:moveTo>
                  <a:cubicBezTo>
                    <a:pt x="1323" y="0"/>
                    <a:pt x="802" y="197"/>
                    <a:pt x="400" y="600"/>
                  </a:cubicBezTo>
                  <a:lnTo>
                    <a:pt x="379" y="600"/>
                  </a:lnTo>
                  <a:cubicBezTo>
                    <a:pt x="232" y="747"/>
                    <a:pt x="106" y="915"/>
                    <a:pt x="1" y="1104"/>
                  </a:cubicBezTo>
                  <a:cubicBezTo>
                    <a:pt x="318" y="942"/>
                    <a:pt x="639" y="869"/>
                    <a:pt x="948" y="869"/>
                  </a:cubicBezTo>
                  <a:cubicBezTo>
                    <a:pt x="2356" y="869"/>
                    <a:pt x="3496" y="2389"/>
                    <a:pt x="2755" y="3838"/>
                  </a:cubicBezTo>
                  <a:cubicBezTo>
                    <a:pt x="3848" y="3270"/>
                    <a:pt x="4205" y="1840"/>
                    <a:pt x="3470" y="831"/>
                  </a:cubicBezTo>
                  <a:cubicBezTo>
                    <a:pt x="3069" y="282"/>
                    <a:pt x="2457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798;p66"/>
          <p:cNvGrpSpPr/>
          <p:nvPr/>
        </p:nvGrpSpPr>
        <p:grpSpPr>
          <a:xfrm>
            <a:off x="5786446" y="131727"/>
            <a:ext cx="1000132" cy="857256"/>
            <a:chOff x="1963954" y="1150678"/>
            <a:chExt cx="534130" cy="534900"/>
          </a:xfrm>
        </p:grpSpPr>
        <p:sp>
          <p:nvSpPr>
            <p:cNvPr id="125" name="Google Shape;1799;p66"/>
            <p:cNvSpPr/>
            <p:nvPr/>
          </p:nvSpPr>
          <p:spPr>
            <a:xfrm>
              <a:off x="2030573" y="1382977"/>
              <a:ext cx="284237" cy="302601"/>
            </a:xfrm>
            <a:custGeom>
              <a:avLst/>
              <a:gdLst/>
              <a:ahLst/>
              <a:cxnLst/>
              <a:rect l="l" t="t" r="r" b="b"/>
              <a:pathLst>
                <a:path w="11810" h="12573" extrusionOk="0">
                  <a:moveTo>
                    <a:pt x="5904" y="0"/>
                  </a:moveTo>
                  <a:cubicBezTo>
                    <a:pt x="4443" y="0"/>
                    <a:pt x="2981" y="56"/>
                    <a:pt x="1523" y="169"/>
                  </a:cubicBezTo>
                  <a:cubicBezTo>
                    <a:pt x="844" y="223"/>
                    <a:pt x="300" y="758"/>
                    <a:pt x="237" y="1438"/>
                  </a:cubicBezTo>
                  <a:cubicBezTo>
                    <a:pt x="0" y="3936"/>
                    <a:pt x="0" y="6452"/>
                    <a:pt x="237" y="8952"/>
                  </a:cubicBezTo>
                  <a:cubicBezTo>
                    <a:pt x="300" y="9632"/>
                    <a:pt x="843" y="10168"/>
                    <a:pt x="1525" y="10223"/>
                  </a:cubicBezTo>
                  <a:cubicBezTo>
                    <a:pt x="2210" y="10276"/>
                    <a:pt x="2897" y="10315"/>
                    <a:pt x="3582" y="10343"/>
                  </a:cubicBezTo>
                  <a:cubicBezTo>
                    <a:pt x="3969" y="10359"/>
                    <a:pt x="4323" y="10567"/>
                    <a:pt x="4526" y="10898"/>
                  </a:cubicBezTo>
                  <a:lnTo>
                    <a:pt x="5370" y="12274"/>
                  </a:lnTo>
                  <a:cubicBezTo>
                    <a:pt x="5492" y="12473"/>
                    <a:pt x="5698" y="12573"/>
                    <a:pt x="5904" y="12573"/>
                  </a:cubicBezTo>
                  <a:cubicBezTo>
                    <a:pt x="6110" y="12573"/>
                    <a:pt x="6315" y="12473"/>
                    <a:pt x="6436" y="12274"/>
                  </a:cubicBezTo>
                  <a:lnTo>
                    <a:pt x="7282" y="10898"/>
                  </a:lnTo>
                  <a:cubicBezTo>
                    <a:pt x="7485" y="10567"/>
                    <a:pt x="7839" y="10359"/>
                    <a:pt x="8228" y="10343"/>
                  </a:cubicBezTo>
                  <a:cubicBezTo>
                    <a:pt x="8913" y="10315"/>
                    <a:pt x="9600" y="10276"/>
                    <a:pt x="10286" y="10223"/>
                  </a:cubicBezTo>
                  <a:cubicBezTo>
                    <a:pt x="10967" y="10168"/>
                    <a:pt x="11511" y="9632"/>
                    <a:pt x="11573" y="8952"/>
                  </a:cubicBezTo>
                  <a:cubicBezTo>
                    <a:pt x="11810" y="6452"/>
                    <a:pt x="11808" y="3936"/>
                    <a:pt x="11572" y="1438"/>
                  </a:cubicBezTo>
                  <a:cubicBezTo>
                    <a:pt x="11508" y="758"/>
                    <a:pt x="10964" y="223"/>
                    <a:pt x="10283" y="169"/>
                  </a:cubicBezTo>
                  <a:cubicBezTo>
                    <a:pt x="8826" y="56"/>
                    <a:pt x="7365" y="0"/>
                    <a:pt x="5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800;p66"/>
            <p:cNvSpPr/>
            <p:nvPr/>
          </p:nvSpPr>
          <p:spPr>
            <a:xfrm>
              <a:off x="2030573" y="1382953"/>
              <a:ext cx="151625" cy="302625"/>
            </a:xfrm>
            <a:custGeom>
              <a:avLst/>
              <a:gdLst/>
              <a:ahLst/>
              <a:cxnLst/>
              <a:rect l="l" t="t" r="r" b="b"/>
              <a:pathLst>
                <a:path w="6300" h="12574" extrusionOk="0">
                  <a:moveTo>
                    <a:pt x="5928" y="1"/>
                  </a:moveTo>
                  <a:cubicBezTo>
                    <a:pt x="4460" y="1"/>
                    <a:pt x="2992" y="57"/>
                    <a:pt x="1523" y="170"/>
                  </a:cubicBezTo>
                  <a:cubicBezTo>
                    <a:pt x="843" y="224"/>
                    <a:pt x="300" y="759"/>
                    <a:pt x="237" y="1439"/>
                  </a:cubicBezTo>
                  <a:cubicBezTo>
                    <a:pt x="0" y="3937"/>
                    <a:pt x="0" y="6453"/>
                    <a:pt x="237" y="8953"/>
                  </a:cubicBezTo>
                  <a:cubicBezTo>
                    <a:pt x="300" y="9633"/>
                    <a:pt x="843" y="10169"/>
                    <a:pt x="1523" y="10222"/>
                  </a:cubicBezTo>
                  <a:cubicBezTo>
                    <a:pt x="2210" y="10275"/>
                    <a:pt x="2895" y="10316"/>
                    <a:pt x="3582" y="10344"/>
                  </a:cubicBezTo>
                  <a:cubicBezTo>
                    <a:pt x="3969" y="10360"/>
                    <a:pt x="4323" y="10568"/>
                    <a:pt x="4526" y="10899"/>
                  </a:cubicBezTo>
                  <a:lnTo>
                    <a:pt x="5370" y="12275"/>
                  </a:lnTo>
                  <a:cubicBezTo>
                    <a:pt x="5490" y="12469"/>
                    <a:pt x="5696" y="12574"/>
                    <a:pt x="5906" y="12574"/>
                  </a:cubicBezTo>
                  <a:cubicBezTo>
                    <a:pt x="6044" y="12574"/>
                    <a:pt x="6183" y="12528"/>
                    <a:pt x="6300" y="12434"/>
                  </a:cubicBezTo>
                  <a:cubicBezTo>
                    <a:pt x="6244" y="12388"/>
                    <a:pt x="6198" y="12335"/>
                    <a:pt x="6161" y="12275"/>
                  </a:cubicBezTo>
                  <a:lnTo>
                    <a:pt x="5317" y="10899"/>
                  </a:lnTo>
                  <a:cubicBezTo>
                    <a:pt x="5114" y="10568"/>
                    <a:pt x="4760" y="10360"/>
                    <a:pt x="4373" y="10344"/>
                  </a:cubicBezTo>
                  <a:cubicBezTo>
                    <a:pt x="3687" y="10316"/>
                    <a:pt x="3000" y="10277"/>
                    <a:pt x="2315" y="10222"/>
                  </a:cubicBezTo>
                  <a:cubicBezTo>
                    <a:pt x="1634" y="10169"/>
                    <a:pt x="1090" y="9633"/>
                    <a:pt x="1026" y="8953"/>
                  </a:cubicBezTo>
                  <a:cubicBezTo>
                    <a:pt x="790" y="6453"/>
                    <a:pt x="790" y="3937"/>
                    <a:pt x="1026" y="1439"/>
                  </a:cubicBezTo>
                  <a:cubicBezTo>
                    <a:pt x="1091" y="759"/>
                    <a:pt x="1634" y="224"/>
                    <a:pt x="2315" y="170"/>
                  </a:cubicBezTo>
                  <a:cubicBezTo>
                    <a:pt x="3642" y="68"/>
                    <a:pt x="4972" y="12"/>
                    <a:pt x="6300" y="2"/>
                  </a:cubicBezTo>
                  <a:cubicBezTo>
                    <a:pt x="6176" y="1"/>
                    <a:pt x="6052" y="1"/>
                    <a:pt x="5928" y="1"/>
                  </a:cubicBezTo>
                  <a:close/>
                </a:path>
              </a:pathLst>
            </a:custGeom>
            <a:solidFill>
              <a:srgbClr val="D679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01;p66"/>
            <p:cNvSpPr/>
            <p:nvPr/>
          </p:nvSpPr>
          <p:spPr>
            <a:xfrm>
              <a:off x="2073870" y="1475180"/>
              <a:ext cx="118316" cy="105488"/>
            </a:xfrm>
            <a:custGeom>
              <a:avLst/>
              <a:gdLst/>
              <a:ahLst/>
              <a:cxnLst/>
              <a:rect l="l" t="t" r="r" b="b"/>
              <a:pathLst>
                <a:path w="4916" h="4383" extrusionOk="0">
                  <a:moveTo>
                    <a:pt x="1345" y="1"/>
                  </a:moveTo>
                  <a:cubicBezTo>
                    <a:pt x="601" y="13"/>
                    <a:pt x="1" y="727"/>
                    <a:pt x="1" y="1607"/>
                  </a:cubicBezTo>
                  <a:cubicBezTo>
                    <a:pt x="1" y="2396"/>
                    <a:pt x="667" y="3174"/>
                    <a:pt x="1463" y="3765"/>
                  </a:cubicBezTo>
                  <a:cubicBezTo>
                    <a:pt x="1776" y="3999"/>
                    <a:pt x="2108" y="4205"/>
                    <a:pt x="2457" y="4383"/>
                  </a:cubicBezTo>
                  <a:cubicBezTo>
                    <a:pt x="3598" y="3799"/>
                    <a:pt x="4912" y="2715"/>
                    <a:pt x="4912" y="1607"/>
                  </a:cubicBezTo>
                  <a:cubicBezTo>
                    <a:pt x="4915" y="1260"/>
                    <a:pt x="4817" y="918"/>
                    <a:pt x="4629" y="627"/>
                  </a:cubicBezTo>
                  <a:cubicBezTo>
                    <a:pt x="4380" y="245"/>
                    <a:pt x="3989" y="1"/>
                    <a:pt x="3548" y="1"/>
                  </a:cubicBezTo>
                  <a:cubicBezTo>
                    <a:pt x="2945" y="1"/>
                    <a:pt x="2457" y="576"/>
                    <a:pt x="2457" y="1285"/>
                  </a:cubicBezTo>
                  <a:cubicBezTo>
                    <a:pt x="2457" y="576"/>
                    <a:pt x="1967" y="1"/>
                    <a:pt x="1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02;p66"/>
            <p:cNvSpPr/>
            <p:nvPr/>
          </p:nvSpPr>
          <p:spPr>
            <a:xfrm>
              <a:off x="2242343" y="1473519"/>
              <a:ext cx="16366" cy="115235"/>
            </a:xfrm>
            <a:custGeom>
              <a:avLst/>
              <a:gdLst/>
              <a:ahLst/>
              <a:cxnLst/>
              <a:rect l="l" t="t" r="r" b="b"/>
              <a:pathLst>
                <a:path w="680" h="4788" extrusionOk="0">
                  <a:moveTo>
                    <a:pt x="340" y="1"/>
                  </a:moveTo>
                  <a:cubicBezTo>
                    <a:pt x="152" y="1"/>
                    <a:pt x="1" y="157"/>
                    <a:pt x="5" y="345"/>
                  </a:cubicBezTo>
                  <a:lnTo>
                    <a:pt x="5" y="4452"/>
                  </a:lnTo>
                  <a:cubicBezTo>
                    <a:pt x="5" y="4637"/>
                    <a:pt x="155" y="4787"/>
                    <a:pt x="340" y="4787"/>
                  </a:cubicBezTo>
                  <a:cubicBezTo>
                    <a:pt x="526" y="4787"/>
                    <a:pt x="677" y="4637"/>
                    <a:pt x="677" y="4452"/>
                  </a:cubicBezTo>
                  <a:lnTo>
                    <a:pt x="677" y="345"/>
                  </a:lnTo>
                  <a:cubicBezTo>
                    <a:pt x="680" y="157"/>
                    <a:pt x="530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03;p66"/>
            <p:cNvSpPr/>
            <p:nvPr/>
          </p:nvSpPr>
          <p:spPr>
            <a:xfrm>
              <a:off x="1963978" y="1150702"/>
              <a:ext cx="284261" cy="302601"/>
            </a:xfrm>
            <a:custGeom>
              <a:avLst/>
              <a:gdLst/>
              <a:ahLst/>
              <a:cxnLst/>
              <a:rect l="l" t="t" r="r" b="b"/>
              <a:pathLst>
                <a:path w="11811" h="12573" extrusionOk="0">
                  <a:moveTo>
                    <a:pt x="5905" y="0"/>
                  </a:moveTo>
                  <a:cubicBezTo>
                    <a:pt x="4444" y="0"/>
                    <a:pt x="2983" y="56"/>
                    <a:pt x="1526" y="169"/>
                  </a:cubicBezTo>
                  <a:cubicBezTo>
                    <a:pt x="845" y="222"/>
                    <a:pt x="301" y="758"/>
                    <a:pt x="238" y="1438"/>
                  </a:cubicBezTo>
                  <a:cubicBezTo>
                    <a:pt x="1" y="3936"/>
                    <a:pt x="1" y="6452"/>
                    <a:pt x="238" y="8952"/>
                  </a:cubicBezTo>
                  <a:cubicBezTo>
                    <a:pt x="301" y="9632"/>
                    <a:pt x="844" y="10168"/>
                    <a:pt x="1526" y="10223"/>
                  </a:cubicBezTo>
                  <a:cubicBezTo>
                    <a:pt x="2211" y="10276"/>
                    <a:pt x="2898" y="10315"/>
                    <a:pt x="3583" y="10343"/>
                  </a:cubicBezTo>
                  <a:cubicBezTo>
                    <a:pt x="3970" y="10359"/>
                    <a:pt x="4324" y="10567"/>
                    <a:pt x="4527" y="10898"/>
                  </a:cubicBezTo>
                  <a:lnTo>
                    <a:pt x="5373" y="12274"/>
                  </a:lnTo>
                  <a:cubicBezTo>
                    <a:pt x="5495" y="12473"/>
                    <a:pt x="5700" y="12573"/>
                    <a:pt x="5906" y="12573"/>
                  </a:cubicBezTo>
                  <a:cubicBezTo>
                    <a:pt x="6111" y="12573"/>
                    <a:pt x="6317" y="12473"/>
                    <a:pt x="6439" y="12274"/>
                  </a:cubicBezTo>
                  <a:lnTo>
                    <a:pt x="7284" y="10898"/>
                  </a:lnTo>
                  <a:cubicBezTo>
                    <a:pt x="7487" y="10567"/>
                    <a:pt x="7842" y="10359"/>
                    <a:pt x="8229" y="10343"/>
                  </a:cubicBezTo>
                  <a:cubicBezTo>
                    <a:pt x="8915" y="10315"/>
                    <a:pt x="9601" y="10276"/>
                    <a:pt x="10287" y="10223"/>
                  </a:cubicBezTo>
                  <a:cubicBezTo>
                    <a:pt x="10968" y="10168"/>
                    <a:pt x="11512" y="9632"/>
                    <a:pt x="11575" y="8952"/>
                  </a:cubicBezTo>
                  <a:cubicBezTo>
                    <a:pt x="11811" y="6452"/>
                    <a:pt x="11811" y="3936"/>
                    <a:pt x="11575" y="1438"/>
                  </a:cubicBezTo>
                  <a:lnTo>
                    <a:pt x="11572" y="1438"/>
                  </a:lnTo>
                  <a:cubicBezTo>
                    <a:pt x="11509" y="758"/>
                    <a:pt x="10965" y="222"/>
                    <a:pt x="10286" y="169"/>
                  </a:cubicBezTo>
                  <a:cubicBezTo>
                    <a:pt x="8828" y="56"/>
                    <a:pt x="7366" y="0"/>
                    <a:pt x="5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04;p66"/>
            <p:cNvSpPr/>
            <p:nvPr/>
          </p:nvSpPr>
          <p:spPr>
            <a:xfrm>
              <a:off x="1963954" y="1150678"/>
              <a:ext cx="151722" cy="302625"/>
            </a:xfrm>
            <a:custGeom>
              <a:avLst/>
              <a:gdLst/>
              <a:ahLst/>
              <a:cxnLst/>
              <a:rect l="l" t="t" r="r" b="b"/>
              <a:pathLst>
                <a:path w="6304" h="12574" extrusionOk="0">
                  <a:moveTo>
                    <a:pt x="5929" y="1"/>
                  </a:moveTo>
                  <a:cubicBezTo>
                    <a:pt x="4460" y="1"/>
                    <a:pt x="2993" y="57"/>
                    <a:pt x="1524" y="170"/>
                  </a:cubicBezTo>
                  <a:cubicBezTo>
                    <a:pt x="843" y="224"/>
                    <a:pt x="300" y="759"/>
                    <a:pt x="237" y="1439"/>
                  </a:cubicBezTo>
                  <a:cubicBezTo>
                    <a:pt x="0" y="3937"/>
                    <a:pt x="0" y="6453"/>
                    <a:pt x="237" y="8953"/>
                  </a:cubicBezTo>
                  <a:cubicBezTo>
                    <a:pt x="300" y="9633"/>
                    <a:pt x="845" y="10169"/>
                    <a:pt x="1525" y="10222"/>
                  </a:cubicBezTo>
                  <a:cubicBezTo>
                    <a:pt x="2212" y="10275"/>
                    <a:pt x="2897" y="10316"/>
                    <a:pt x="3584" y="10344"/>
                  </a:cubicBezTo>
                  <a:cubicBezTo>
                    <a:pt x="3971" y="10360"/>
                    <a:pt x="4325" y="10568"/>
                    <a:pt x="4528" y="10899"/>
                  </a:cubicBezTo>
                  <a:lnTo>
                    <a:pt x="5374" y="12275"/>
                  </a:lnTo>
                  <a:cubicBezTo>
                    <a:pt x="5493" y="12469"/>
                    <a:pt x="5699" y="12574"/>
                    <a:pt x="5908" y="12574"/>
                  </a:cubicBezTo>
                  <a:cubicBezTo>
                    <a:pt x="6046" y="12574"/>
                    <a:pt x="6185" y="12528"/>
                    <a:pt x="6302" y="12434"/>
                  </a:cubicBezTo>
                  <a:lnTo>
                    <a:pt x="6303" y="12434"/>
                  </a:lnTo>
                  <a:cubicBezTo>
                    <a:pt x="6249" y="12388"/>
                    <a:pt x="6202" y="12335"/>
                    <a:pt x="6166" y="12275"/>
                  </a:cubicBezTo>
                  <a:lnTo>
                    <a:pt x="5321" y="10899"/>
                  </a:lnTo>
                  <a:cubicBezTo>
                    <a:pt x="5118" y="10568"/>
                    <a:pt x="4764" y="10360"/>
                    <a:pt x="4377" y="10344"/>
                  </a:cubicBezTo>
                  <a:cubicBezTo>
                    <a:pt x="3690" y="10316"/>
                    <a:pt x="3003" y="10277"/>
                    <a:pt x="2318" y="10224"/>
                  </a:cubicBezTo>
                  <a:cubicBezTo>
                    <a:pt x="1636" y="10171"/>
                    <a:pt x="1090" y="9634"/>
                    <a:pt x="1027" y="8953"/>
                  </a:cubicBezTo>
                  <a:cubicBezTo>
                    <a:pt x="790" y="6453"/>
                    <a:pt x="790" y="3937"/>
                    <a:pt x="1027" y="1439"/>
                  </a:cubicBezTo>
                  <a:cubicBezTo>
                    <a:pt x="1090" y="759"/>
                    <a:pt x="1634" y="224"/>
                    <a:pt x="2315" y="170"/>
                  </a:cubicBezTo>
                  <a:cubicBezTo>
                    <a:pt x="3643" y="68"/>
                    <a:pt x="4971" y="12"/>
                    <a:pt x="6300" y="2"/>
                  </a:cubicBezTo>
                  <a:cubicBezTo>
                    <a:pt x="6176" y="1"/>
                    <a:pt x="6052" y="1"/>
                    <a:pt x="5929" y="1"/>
                  </a:cubicBezTo>
                  <a:close/>
                </a:path>
              </a:pathLst>
            </a:custGeom>
            <a:solidFill>
              <a:srgbClr val="DEB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05;p66"/>
            <p:cNvSpPr/>
            <p:nvPr/>
          </p:nvSpPr>
          <p:spPr>
            <a:xfrm>
              <a:off x="2010958" y="1207020"/>
              <a:ext cx="74248" cy="74248"/>
            </a:xfrm>
            <a:custGeom>
              <a:avLst/>
              <a:gdLst/>
              <a:ahLst/>
              <a:cxnLst/>
              <a:rect l="l" t="t" r="r" b="b"/>
              <a:pathLst>
                <a:path w="3085" h="3085" extrusionOk="0">
                  <a:moveTo>
                    <a:pt x="1541" y="1"/>
                  </a:moveTo>
                  <a:cubicBezTo>
                    <a:pt x="690" y="1"/>
                    <a:pt x="0" y="692"/>
                    <a:pt x="0" y="1543"/>
                  </a:cubicBezTo>
                  <a:cubicBezTo>
                    <a:pt x="0" y="2395"/>
                    <a:pt x="690" y="3084"/>
                    <a:pt x="1541" y="3084"/>
                  </a:cubicBezTo>
                  <a:cubicBezTo>
                    <a:pt x="2393" y="3084"/>
                    <a:pt x="3084" y="2395"/>
                    <a:pt x="3084" y="1543"/>
                  </a:cubicBezTo>
                  <a:cubicBezTo>
                    <a:pt x="3084" y="692"/>
                    <a:pt x="2393" y="1"/>
                    <a:pt x="1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806;p66"/>
            <p:cNvSpPr/>
            <p:nvPr/>
          </p:nvSpPr>
          <p:spPr>
            <a:xfrm>
              <a:off x="1996662" y="1281244"/>
              <a:ext cx="102840" cy="51456"/>
            </a:xfrm>
            <a:custGeom>
              <a:avLst/>
              <a:gdLst/>
              <a:ahLst/>
              <a:cxnLst/>
              <a:rect l="l" t="t" r="r" b="b"/>
              <a:pathLst>
                <a:path w="4273" h="2138" extrusionOk="0">
                  <a:moveTo>
                    <a:pt x="2135" y="0"/>
                  </a:moveTo>
                  <a:cubicBezTo>
                    <a:pt x="956" y="0"/>
                    <a:pt x="0" y="956"/>
                    <a:pt x="0" y="2137"/>
                  </a:cubicBezTo>
                  <a:lnTo>
                    <a:pt x="4271" y="2137"/>
                  </a:lnTo>
                  <a:cubicBezTo>
                    <a:pt x="4272" y="956"/>
                    <a:pt x="3315" y="0"/>
                    <a:pt x="2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807;p66"/>
            <p:cNvSpPr/>
            <p:nvPr/>
          </p:nvSpPr>
          <p:spPr>
            <a:xfrm>
              <a:off x="2118756" y="1209475"/>
              <a:ext cx="78917" cy="131288"/>
            </a:xfrm>
            <a:custGeom>
              <a:avLst/>
              <a:gdLst/>
              <a:ahLst/>
              <a:cxnLst/>
              <a:rect l="l" t="t" r="r" b="b"/>
              <a:pathLst>
                <a:path w="3279" h="5455" extrusionOk="0">
                  <a:moveTo>
                    <a:pt x="1548" y="0"/>
                  </a:moveTo>
                  <a:cubicBezTo>
                    <a:pt x="823" y="0"/>
                    <a:pt x="186" y="513"/>
                    <a:pt x="42" y="1238"/>
                  </a:cubicBezTo>
                  <a:cubicBezTo>
                    <a:pt x="1" y="1422"/>
                    <a:pt x="120" y="1605"/>
                    <a:pt x="305" y="1640"/>
                  </a:cubicBezTo>
                  <a:cubicBezTo>
                    <a:pt x="327" y="1644"/>
                    <a:pt x="349" y="1646"/>
                    <a:pt x="371" y="1646"/>
                  </a:cubicBezTo>
                  <a:cubicBezTo>
                    <a:pt x="531" y="1646"/>
                    <a:pt x="673" y="1531"/>
                    <a:pt x="701" y="1368"/>
                  </a:cubicBezTo>
                  <a:cubicBezTo>
                    <a:pt x="781" y="959"/>
                    <a:pt x="1139" y="670"/>
                    <a:pt x="1548" y="670"/>
                  </a:cubicBezTo>
                  <a:cubicBezTo>
                    <a:pt x="1573" y="670"/>
                    <a:pt x="1599" y="671"/>
                    <a:pt x="1624" y="674"/>
                  </a:cubicBezTo>
                  <a:cubicBezTo>
                    <a:pt x="2064" y="712"/>
                    <a:pt x="2403" y="1075"/>
                    <a:pt x="2414" y="1516"/>
                  </a:cubicBezTo>
                  <a:lnTo>
                    <a:pt x="2396" y="1656"/>
                  </a:lnTo>
                  <a:cubicBezTo>
                    <a:pt x="2333" y="1915"/>
                    <a:pt x="2183" y="2212"/>
                    <a:pt x="1952" y="2543"/>
                  </a:cubicBezTo>
                  <a:cubicBezTo>
                    <a:pt x="1206" y="3607"/>
                    <a:pt x="762" y="4191"/>
                    <a:pt x="523" y="4503"/>
                  </a:cubicBezTo>
                  <a:cubicBezTo>
                    <a:pt x="242" y="4872"/>
                    <a:pt x="156" y="4984"/>
                    <a:pt x="217" y="5182"/>
                  </a:cubicBezTo>
                  <a:cubicBezTo>
                    <a:pt x="252" y="5294"/>
                    <a:pt x="339" y="5382"/>
                    <a:pt x="452" y="5418"/>
                  </a:cubicBezTo>
                  <a:cubicBezTo>
                    <a:pt x="498" y="5434"/>
                    <a:pt x="559" y="5454"/>
                    <a:pt x="1445" y="5454"/>
                  </a:cubicBezTo>
                  <a:cubicBezTo>
                    <a:pt x="1799" y="5454"/>
                    <a:pt x="2284" y="5451"/>
                    <a:pt x="2952" y="5443"/>
                  </a:cubicBezTo>
                  <a:cubicBezTo>
                    <a:pt x="3134" y="5438"/>
                    <a:pt x="3278" y="5288"/>
                    <a:pt x="3277" y="5106"/>
                  </a:cubicBezTo>
                  <a:cubicBezTo>
                    <a:pt x="3277" y="4923"/>
                    <a:pt x="3130" y="4775"/>
                    <a:pt x="2947" y="4772"/>
                  </a:cubicBezTo>
                  <a:lnTo>
                    <a:pt x="2943" y="4772"/>
                  </a:lnTo>
                  <a:cubicBezTo>
                    <a:pt x="2407" y="4779"/>
                    <a:pt x="1838" y="4783"/>
                    <a:pt x="1395" y="4783"/>
                  </a:cubicBezTo>
                  <a:cubicBezTo>
                    <a:pt x="1310" y="4783"/>
                    <a:pt x="1229" y="4783"/>
                    <a:pt x="1153" y="4782"/>
                  </a:cubicBezTo>
                  <a:cubicBezTo>
                    <a:pt x="1412" y="4443"/>
                    <a:pt x="1840" y="3874"/>
                    <a:pt x="2502" y="2928"/>
                  </a:cubicBezTo>
                  <a:cubicBezTo>
                    <a:pt x="2787" y="2521"/>
                    <a:pt x="2972" y="2138"/>
                    <a:pt x="3053" y="1793"/>
                  </a:cubicBezTo>
                  <a:cubicBezTo>
                    <a:pt x="3056" y="1782"/>
                    <a:pt x="3058" y="1771"/>
                    <a:pt x="3059" y="1760"/>
                  </a:cubicBezTo>
                  <a:lnTo>
                    <a:pt x="3083" y="1578"/>
                  </a:lnTo>
                  <a:cubicBezTo>
                    <a:pt x="3084" y="1565"/>
                    <a:pt x="3084" y="1550"/>
                    <a:pt x="3084" y="1535"/>
                  </a:cubicBezTo>
                  <a:cubicBezTo>
                    <a:pt x="3084" y="746"/>
                    <a:pt x="2484" y="85"/>
                    <a:pt x="1698" y="8"/>
                  </a:cubicBezTo>
                  <a:cubicBezTo>
                    <a:pt x="1647" y="3"/>
                    <a:pt x="1597" y="0"/>
                    <a:pt x="1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08;p66"/>
            <p:cNvSpPr/>
            <p:nvPr/>
          </p:nvSpPr>
          <p:spPr>
            <a:xfrm>
              <a:off x="2213847" y="1274240"/>
              <a:ext cx="284237" cy="302601"/>
            </a:xfrm>
            <a:custGeom>
              <a:avLst/>
              <a:gdLst/>
              <a:ahLst/>
              <a:cxnLst/>
              <a:rect l="l" t="t" r="r" b="b"/>
              <a:pathLst>
                <a:path w="11810" h="12573" extrusionOk="0">
                  <a:moveTo>
                    <a:pt x="5905" y="1"/>
                  </a:moveTo>
                  <a:cubicBezTo>
                    <a:pt x="4444" y="1"/>
                    <a:pt x="2983" y="58"/>
                    <a:pt x="1526" y="171"/>
                  </a:cubicBezTo>
                  <a:cubicBezTo>
                    <a:pt x="845" y="224"/>
                    <a:pt x="301" y="759"/>
                    <a:pt x="238" y="1438"/>
                  </a:cubicBezTo>
                  <a:cubicBezTo>
                    <a:pt x="1" y="3937"/>
                    <a:pt x="1" y="6453"/>
                    <a:pt x="238" y="8953"/>
                  </a:cubicBezTo>
                  <a:cubicBezTo>
                    <a:pt x="301" y="9632"/>
                    <a:pt x="845" y="10169"/>
                    <a:pt x="1526" y="10223"/>
                  </a:cubicBezTo>
                  <a:cubicBezTo>
                    <a:pt x="2212" y="10276"/>
                    <a:pt x="2898" y="10316"/>
                    <a:pt x="3584" y="10344"/>
                  </a:cubicBezTo>
                  <a:cubicBezTo>
                    <a:pt x="3971" y="10360"/>
                    <a:pt x="4324" y="10567"/>
                    <a:pt x="4527" y="10898"/>
                  </a:cubicBezTo>
                  <a:lnTo>
                    <a:pt x="5371" y="12275"/>
                  </a:lnTo>
                  <a:cubicBezTo>
                    <a:pt x="5493" y="12473"/>
                    <a:pt x="5699" y="12572"/>
                    <a:pt x="5905" y="12572"/>
                  </a:cubicBezTo>
                  <a:cubicBezTo>
                    <a:pt x="6110" y="12572"/>
                    <a:pt x="6316" y="12473"/>
                    <a:pt x="6437" y="12275"/>
                  </a:cubicBezTo>
                  <a:lnTo>
                    <a:pt x="7283" y="10898"/>
                  </a:lnTo>
                  <a:cubicBezTo>
                    <a:pt x="7486" y="10567"/>
                    <a:pt x="7840" y="10360"/>
                    <a:pt x="8228" y="10344"/>
                  </a:cubicBezTo>
                  <a:cubicBezTo>
                    <a:pt x="8914" y="10316"/>
                    <a:pt x="9600" y="10276"/>
                    <a:pt x="10287" y="10223"/>
                  </a:cubicBezTo>
                  <a:cubicBezTo>
                    <a:pt x="10967" y="10169"/>
                    <a:pt x="11511" y="9632"/>
                    <a:pt x="11574" y="8953"/>
                  </a:cubicBezTo>
                  <a:cubicBezTo>
                    <a:pt x="11809" y="6453"/>
                    <a:pt x="11809" y="3937"/>
                    <a:pt x="11574" y="1438"/>
                  </a:cubicBezTo>
                  <a:cubicBezTo>
                    <a:pt x="11509" y="759"/>
                    <a:pt x="10967" y="224"/>
                    <a:pt x="10286" y="171"/>
                  </a:cubicBezTo>
                  <a:cubicBezTo>
                    <a:pt x="8828" y="58"/>
                    <a:pt x="7366" y="1"/>
                    <a:pt x="59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09;p66"/>
            <p:cNvSpPr/>
            <p:nvPr/>
          </p:nvSpPr>
          <p:spPr>
            <a:xfrm>
              <a:off x="2213823" y="1274240"/>
              <a:ext cx="151673" cy="302625"/>
            </a:xfrm>
            <a:custGeom>
              <a:avLst/>
              <a:gdLst/>
              <a:ahLst/>
              <a:cxnLst/>
              <a:rect l="l" t="t" r="r" b="b"/>
              <a:pathLst>
                <a:path w="6302" h="12574" extrusionOk="0">
                  <a:moveTo>
                    <a:pt x="5928" y="0"/>
                  </a:moveTo>
                  <a:cubicBezTo>
                    <a:pt x="4460" y="0"/>
                    <a:pt x="2993" y="57"/>
                    <a:pt x="1525" y="169"/>
                  </a:cubicBezTo>
                  <a:cubicBezTo>
                    <a:pt x="844" y="224"/>
                    <a:pt x="300" y="759"/>
                    <a:pt x="237" y="1438"/>
                  </a:cubicBezTo>
                  <a:cubicBezTo>
                    <a:pt x="0" y="3937"/>
                    <a:pt x="0" y="6453"/>
                    <a:pt x="237" y="8951"/>
                  </a:cubicBezTo>
                  <a:cubicBezTo>
                    <a:pt x="300" y="9632"/>
                    <a:pt x="844" y="10169"/>
                    <a:pt x="1525" y="10222"/>
                  </a:cubicBezTo>
                  <a:cubicBezTo>
                    <a:pt x="2211" y="10275"/>
                    <a:pt x="2897" y="10316"/>
                    <a:pt x="3584" y="10344"/>
                  </a:cubicBezTo>
                  <a:cubicBezTo>
                    <a:pt x="3971" y="10360"/>
                    <a:pt x="4325" y="10567"/>
                    <a:pt x="4528" y="10898"/>
                  </a:cubicBezTo>
                  <a:lnTo>
                    <a:pt x="5372" y="12275"/>
                  </a:lnTo>
                  <a:cubicBezTo>
                    <a:pt x="5492" y="12469"/>
                    <a:pt x="5698" y="12573"/>
                    <a:pt x="5908" y="12573"/>
                  </a:cubicBezTo>
                  <a:cubicBezTo>
                    <a:pt x="6046" y="12573"/>
                    <a:pt x="6185" y="12528"/>
                    <a:pt x="6302" y="12433"/>
                  </a:cubicBezTo>
                  <a:cubicBezTo>
                    <a:pt x="6247" y="12388"/>
                    <a:pt x="6200" y="12335"/>
                    <a:pt x="6165" y="12275"/>
                  </a:cubicBezTo>
                  <a:lnTo>
                    <a:pt x="5319" y="10898"/>
                  </a:lnTo>
                  <a:cubicBezTo>
                    <a:pt x="5116" y="10567"/>
                    <a:pt x="4760" y="10359"/>
                    <a:pt x="4374" y="10344"/>
                  </a:cubicBezTo>
                  <a:cubicBezTo>
                    <a:pt x="3688" y="10316"/>
                    <a:pt x="3002" y="10275"/>
                    <a:pt x="2315" y="10222"/>
                  </a:cubicBezTo>
                  <a:cubicBezTo>
                    <a:pt x="1634" y="10169"/>
                    <a:pt x="1091" y="9632"/>
                    <a:pt x="1028" y="8951"/>
                  </a:cubicBezTo>
                  <a:cubicBezTo>
                    <a:pt x="792" y="6453"/>
                    <a:pt x="792" y="3937"/>
                    <a:pt x="1028" y="1438"/>
                  </a:cubicBezTo>
                  <a:cubicBezTo>
                    <a:pt x="1091" y="759"/>
                    <a:pt x="1636" y="224"/>
                    <a:pt x="2315" y="169"/>
                  </a:cubicBezTo>
                  <a:cubicBezTo>
                    <a:pt x="3644" y="66"/>
                    <a:pt x="4972" y="11"/>
                    <a:pt x="6300" y="2"/>
                  </a:cubicBezTo>
                  <a:cubicBezTo>
                    <a:pt x="6176" y="1"/>
                    <a:pt x="6052" y="0"/>
                    <a:pt x="59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10;p66"/>
            <p:cNvSpPr/>
            <p:nvPr/>
          </p:nvSpPr>
          <p:spPr>
            <a:xfrm>
              <a:off x="2240923" y="1328175"/>
              <a:ext cx="128569" cy="123755"/>
            </a:xfrm>
            <a:custGeom>
              <a:avLst/>
              <a:gdLst/>
              <a:ahLst/>
              <a:cxnLst/>
              <a:rect l="l" t="t" r="r" b="b"/>
              <a:pathLst>
                <a:path w="5342" h="5142" extrusionOk="0">
                  <a:moveTo>
                    <a:pt x="2682" y="0"/>
                  </a:moveTo>
                  <a:cubicBezTo>
                    <a:pt x="2137" y="0"/>
                    <a:pt x="1590" y="185"/>
                    <a:pt x="1143" y="556"/>
                  </a:cubicBezTo>
                  <a:cubicBezTo>
                    <a:pt x="214" y="1328"/>
                    <a:pt x="1" y="2669"/>
                    <a:pt x="645" y="3691"/>
                  </a:cubicBezTo>
                  <a:cubicBezTo>
                    <a:pt x="1099" y="4409"/>
                    <a:pt x="1878" y="4813"/>
                    <a:pt x="2682" y="4813"/>
                  </a:cubicBezTo>
                  <a:cubicBezTo>
                    <a:pt x="3020" y="4813"/>
                    <a:pt x="3364" y="4741"/>
                    <a:pt x="3689" y="4591"/>
                  </a:cubicBezTo>
                  <a:lnTo>
                    <a:pt x="5148" y="5141"/>
                  </a:lnTo>
                  <a:lnTo>
                    <a:pt x="4643" y="3799"/>
                  </a:lnTo>
                  <a:cubicBezTo>
                    <a:pt x="5342" y="2813"/>
                    <a:pt x="5202" y="1462"/>
                    <a:pt x="4317" y="641"/>
                  </a:cubicBezTo>
                  <a:cubicBezTo>
                    <a:pt x="3857" y="215"/>
                    <a:pt x="3270" y="0"/>
                    <a:pt x="2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811;p66"/>
            <p:cNvSpPr/>
            <p:nvPr/>
          </p:nvSpPr>
          <p:spPr>
            <a:xfrm>
              <a:off x="2393246" y="1324084"/>
              <a:ext cx="75067" cy="131794"/>
            </a:xfrm>
            <a:custGeom>
              <a:avLst/>
              <a:gdLst/>
              <a:ahLst/>
              <a:cxnLst/>
              <a:rect l="l" t="t" r="r" b="b"/>
              <a:pathLst>
                <a:path w="3119" h="5476" extrusionOk="0">
                  <a:moveTo>
                    <a:pt x="1552" y="0"/>
                  </a:moveTo>
                  <a:cubicBezTo>
                    <a:pt x="852" y="0"/>
                    <a:pt x="191" y="484"/>
                    <a:pt x="42" y="1241"/>
                  </a:cubicBezTo>
                  <a:cubicBezTo>
                    <a:pt x="1" y="1425"/>
                    <a:pt x="120" y="1607"/>
                    <a:pt x="305" y="1642"/>
                  </a:cubicBezTo>
                  <a:cubicBezTo>
                    <a:pt x="327" y="1647"/>
                    <a:pt x="349" y="1649"/>
                    <a:pt x="371" y="1649"/>
                  </a:cubicBezTo>
                  <a:cubicBezTo>
                    <a:pt x="531" y="1649"/>
                    <a:pt x="672" y="1533"/>
                    <a:pt x="699" y="1369"/>
                  </a:cubicBezTo>
                  <a:cubicBezTo>
                    <a:pt x="766" y="1041"/>
                    <a:pt x="1013" y="779"/>
                    <a:pt x="1338" y="698"/>
                  </a:cubicBezTo>
                  <a:cubicBezTo>
                    <a:pt x="1408" y="681"/>
                    <a:pt x="1478" y="672"/>
                    <a:pt x="1549" y="672"/>
                  </a:cubicBezTo>
                  <a:cubicBezTo>
                    <a:pt x="1804" y="672"/>
                    <a:pt x="2051" y="785"/>
                    <a:pt x="2217" y="988"/>
                  </a:cubicBezTo>
                  <a:cubicBezTo>
                    <a:pt x="2429" y="1247"/>
                    <a:pt x="2473" y="1604"/>
                    <a:pt x="2330" y="1907"/>
                  </a:cubicBezTo>
                  <a:cubicBezTo>
                    <a:pt x="2188" y="2210"/>
                    <a:pt x="1883" y="2403"/>
                    <a:pt x="1549" y="2403"/>
                  </a:cubicBezTo>
                  <a:cubicBezTo>
                    <a:pt x="1367" y="2407"/>
                    <a:pt x="1221" y="2555"/>
                    <a:pt x="1221" y="2738"/>
                  </a:cubicBezTo>
                  <a:cubicBezTo>
                    <a:pt x="1221" y="2920"/>
                    <a:pt x="1367" y="3069"/>
                    <a:pt x="1549" y="3073"/>
                  </a:cubicBezTo>
                  <a:cubicBezTo>
                    <a:pt x="1888" y="3073"/>
                    <a:pt x="2195" y="3270"/>
                    <a:pt x="2336" y="3579"/>
                  </a:cubicBezTo>
                  <a:cubicBezTo>
                    <a:pt x="2476" y="3888"/>
                    <a:pt x="2424" y="4250"/>
                    <a:pt x="2202" y="4505"/>
                  </a:cubicBezTo>
                  <a:cubicBezTo>
                    <a:pt x="2035" y="4697"/>
                    <a:pt x="1796" y="4803"/>
                    <a:pt x="1550" y="4803"/>
                  </a:cubicBezTo>
                  <a:cubicBezTo>
                    <a:pt x="1468" y="4803"/>
                    <a:pt x="1385" y="4791"/>
                    <a:pt x="1304" y="4767"/>
                  </a:cubicBezTo>
                  <a:cubicBezTo>
                    <a:pt x="979" y="4672"/>
                    <a:pt x="739" y="4395"/>
                    <a:pt x="692" y="4058"/>
                  </a:cubicBezTo>
                  <a:cubicBezTo>
                    <a:pt x="686" y="4019"/>
                    <a:pt x="683" y="3979"/>
                    <a:pt x="683" y="3938"/>
                  </a:cubicBezTo>
                  <a:cubicBezTo>
                    <a:pt x="683" y="3752"/>
                    <a:pt x="533" y="3602"/>
                    <a:pt x="348" y="3602"/>
                  </a:cubicBezTo>
                  <a:cubicBezTo>
                    <a:pt x="163" y="3602"/>
                    <a:pt x="13" y="3752"/>
                    <a:pt x="13" y="3938"/>
                  </a:cubicBezTo>
                  <a:cubicBezTo>
                    <a:pt x="13" y="4010"/>
                    <a:pt x="19" y="4080"/>
                    <a:pt x="27" y="4152"/>
                  </a:cubicBezTo>
                  <a:cubicBezTo>
                    <a:pt x="98" y="4657"/>
                    <a:pt x="414" y="5094"/>
                    <a:pt x="871" y="5319"/>
                  </a:cubicBezTo>
                  <a:cubicBezTo>
                    <a:pt x="1085" y="5423"/>
                    <a:pt x="1317" y="5475"/>
                    <a:pt x="1548" y="5475"/>
                  </a:cubicBezTo>
                  <a:cubicBezTo>
                    <a:pt x="1811" y="5475"/>
                    <a:pt x="2074" y="5408"/>
                    <a:pt x="2310" y="5273"/>
                  </a:cubicBezTo>
                  <a:cubicBezTo>
                    <a:pt x="2752" y="5020"/>
                    <a:pt x="3040" y="4566"/>
                    <a:pt x="3080" y="4057"/>
                  </a:cubicBezTo>
                  <a:cubicBezTo>
                    <a:pt x="3118" y="3550"/>
                    <a:pt x="2904" y="3055"/>
                    <a:pt x="2505" y="2738"/>
                  </a:cubicBezTo>
                  <a:cubicBezTo>
                    <a:pt x="2898" y="2426"/>
                    <a:pt x="3113" y="1941"/>
                    <a:pt x="3080" y="1441"/>
                  </a:cubicBezTo>
                  <a:cubicBezTo>
                    <a:pt x="3049" y="939"/>
                    <a:pt x="2774" y="486"/>
                    <a:pt x="2346" y="225"/>
                  </a:cubicBezTo>
                  <a:cubicBezTo>
                    <a:pt x="2094" y="71"/>
                    <a:pt x="1820" y="0"/>
                    <a:pt x="1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-785850" y="831825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spcBef>
                <a:spcPct val="0"/>
              </a:spcBef>
              <a:buFont typeface="Arial" pitchFamily="34" charset="0"/>
              <a:buChar char="−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  Осмишљавају и реализују илустрацију/цртеж</a:t>
            </a:r>
          </a:p>
          <a:p>
            <a:pPr marL="914400" lvl="3">
              <a:spcBef>
                <a:spcPct val="0"/>
              </a:spcBef>
              <a:buFont typeface="Arial" pitchFamily="34" charset="0"/>
              <a:buChar char="−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  Наводе која илустрација припада ком књижевном делу, епохи и  роду</a:t>
            </a:r>
          </a:p>
          <a:p>
            <a:pPr marL="914400" lvl="3">
              <a:spcBef>
                <a:spcPct val="0"/>
              </a:spcBef>
              <a:buFont typeface="Arial" pitchFamily="34" charset="0"/>
              <a:buChar char="−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  Наводе ауторе књижевних дела </a:t>
            </a:r>
            <a:endParaRPr lang="ru-RU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ct val="0"/>
              </a:spcBef>
              <a:buFont typeface="Arial" pitchFamily="34" charset="0"/>
              <a:buChar char="−"/>
            </a:pPr>
            <a:r>
              <a:rPr lang="ru-RU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x-none" smtClean="0">
                <a:latin typeface="Arial" pitchFamily="34" charset="0"/>
                <a:cs typeface="Arial" pitchFamily="34" charset="0"/>
              </a:rPr>
              <a:t>реднуј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x-none" smtClean="0">
                <a:latin typeface="Arial" pitchFamily="34" charset="0"/>
                <a:cs typeface="Arial" pitchFamily="34" charset="0"/>
              </a:rPr>
              <a:t> резултате процеса и пројекта</a:t>
            </a:r>
            <a:endParaRPr lang="en-US" dirty="0"/>
          </a:p>
        </p:txBody>
      </p:sp>
      <p:grpSp>
        <p:nvGrpSpPr>
          <p:cNvPr id="139" name="Google Shape;2414;p67"/>
          <p:cNvGrpSpPr/>
          <p:nvPr/>
        </p:nvGrpSpPr>
        <p:grpSpPr>
          <a:xfrm rot="19049102">
            <a:off x="7200197" y="1123046"/>
            <a:ext cx="1791321" cy="3685319"/>
            <a:chOff x="5814421" y="1771022"/>
            <a:chExt cx="1665090" cy="3705618"/>
          </a:xfrm>
        </p:grpSpPr>
        <p:grpSp>
          <p:nvGrpSpPr>
            <p:cNvPr id="140" name="Google Shape;2415;p67"/>
            <p:cNvGrpSpPr/>
            <p:nvPr/>
          </p:nvGrpSpPr>
          <p:grpSpPr>
            <a:xfrm>
              <a:off x="5814414" y="1771023"/>
              <a:ext cx="1665087" cy="3705622"/>
              <a:chOff x="4581350" y="1228750"/>
              <a:chExt cx="1908850" cy="4248100"/>
            </a:xfrm>
          </p:grpSpPr>
          <p:sp>
            <p:nvSpPr>
              <p:cNvPr id="144" name="Google Shape;2416;p67"/>
              <p:cNvSpPr/>
              <p:nvPr/>
            </p:nvSpPr>
            <p:spPr>
              <a:xfrm>
                <a:off x="4986125" y="2142700"/>
                <a:ext cx="808175" cy="988675"/>
              </a:xfrm>
              <a:custGeom>
                <a:avLst/>
                <a:gdLst/>
                <a:ahLst/>
                <a:cxnLst/>
                <a:rect l="l" t="t" r="r" b="b"/>
                <a:pathLst>
                  <a:path w="32327" h="39547" extrusionOk="0">
                    <a:moveTo>
                      <a:pt x="21115" y="0"/>
                    </a:moveTo>
                    <a:cubicBezTo>
                      <a:pt x="14120" y="0"/>
                      <a:pt x="1" y="17113"/>
                      <a:pt x="96" y="19372"/>
                    </a:cubicBezTo>
                    <a:cubicBezTo>
                      <a:pt x="457" y="27949"/>
                      <a:pt x="6448" y="34612"/>
                      <a:pt x="10775" y="38785"/>
                    </a:cubicBezTo>
                    <a:cubicBezTo>
                      <a:pt x="12977" y="39360"/>
                      <a:pt x="15545" y="39547"/>
                      <a:pt x="18137" y="39547"/>
                    </a:cubicBezTo>
                    <a:cubicBezTo>
                      <a:pt x="21007" y="39547"/>
                      <a:pt x="23905" y="39317"/>
                      <a:pt x="26365" y="39130"/>
                    </a:cubicBezTo>
                    <a:cubicBezTo>
                      <a:pt x="28815" y="26770"/>
                      <a:pt x="32327" y="10831"/>
                      <a:pt x="23508" y="1016"/>
                    </a:cubicBezTo>
                    <a:cubicBezTo>
                      <a:pt x="22876" y="312"/>
                      <a:pt x="22060" y="0"/>
                      <a:pt x="21115" y="0"/>
                    </a:cubicBezTo>
                    <a:close/>
                  </a:path>
                </a:pathLst>
              </a:custGeom>
              <a:solidFill>
                <a:srgbClr val="FC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417;p67"/>
              <p:cNvSpPr/>
              <p:nvPr/>
            </p:nvSpPr>
            <p:spPr>
              <a:xfrm>
                <a:off x="4694575" y="2298350"/>
                <a:ext cx="500400" cy="274300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10972" extrusionOk="0">
                    <a:moveTo>
                      <a:pt x="3784" y="1"/>
                    </a:moveTo>
                    <a:cubicBezTo>
                      <a:pt x="1821" y="1"/>
                      <a:pt x="616" y="1005"/>
                      <a:pt x="330" y="2136"/>
                    </a:cubicBezTo>
                    <a:cubicBezTo>
                      <a:pt x="0" y="3437"/>
                      <a:pt x="948" y="5161"/>
                      <a:pt x="3597" y="5894"/>
                    </a:cubicBezTo>
                    <a:cubicBezTo>
                      <a:pt x="7127" y="6866"/>
                      <a:pt x="10239" y="8031"/>
                      <a:pt x="12888" y="10649"/>
                    </a:cubicBezTo>
                    <a:cubicBezTo>
                      <a:pt x="13113" y="10872"/>
                      <a:pt x="13387" y="10971"/>
                      <a:pt x="13689" y="10971"/>
                    </a:cubicBezTo>
                    <a:cubicBezTo>
                      <a:pt x="15998" y="10971"/>
                      <a:pt x="20015" y="5191"/>
                      <a:pt x="17443" y="4186"/>
                    </a:cubicBezTo>
                    <a:cubicBezTo>
                      <a:pt x="13601" y="2689"/>
                      <a:pt x="9686" y="1387"/>
                      <a:pt x="5713" y="285"/>
                    </a:cubicBezTo>
                    <a:cubicBezTo>
                      <a:pt x="5007" y="88"/>
                      <a:pt x="4363" y="1"/>
                      <a:pt x="3784" y="1"/>
                    </a:cubicBezTo>
                    <a:close/>
                  </a:path>
                </a:pathLst>
              </a:custGeom>
              <a:solidFill>
                <a:srgbClr val="FC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418;p67"/>
              <p:cNvSpPr/>
              <p:nvPr/>
            </p:nvSpPr>
            <p:spPr>
              <a:xfrm>
                <a:off x="4690825" y="2545300"/>
                <a:ext cx="553750" cy="300575"/>
              </a:xfrm>
              <a:custGeom>
                <a:avLst/>
                <a:gdLst/>
                <a:ahLst/>
                <a:cxnLst/>
                <a:rect l="l" t="t" r="r" b="b"/>
                <a:pathLst>
                  <a:path w="22150" h="12023" extrusionOk="0">
                    <a:moveTo>
                      <a:pt x="3600" y="1"/>
                    </a:moveTo>
                    <a:cubicBezTo>
                      <a:pt x="1474" y="1"/>
                      <a:pt x="192" y="1004"/>
                      <a:pt x="102" y="2206"/>
                    </a:cubicBezTo>
                    <a:cubicBezTo>
                      <a:pt x="0" y="3564"/>
                      <a:pt x="800" y="5234"/>
                      <a:pt x="3549" y="5585"/>
                    </a:cubicBezTo>
                    <a:cubicBezTo>
                      <a:pt x="7660" y="6352"/>
                      <a:pt x="10952" y="7139"/>
                      <a:pt x="14018" y="11551"/>
                    </a:cubicBezTo>
                    <a:cubicBezTo>
                      <a:pt x="14246" y="11879"/>
                      <a:pt x="14564" y="12022"/>
                      <a:pt x="14936" y="12022"/>
                    </a:cubicBezTo>
                    <a:cubicBezTo>
                      <a:pt x="17374" y="12022"/>
                      <a:pt x="22149" y="5859"/>
                      <a:pt x="19281" y="4765"/>
                    </a:cubicBezTo>
                    <a:cubicBezTo>
                      <a:pt x="14991" y="3126"/>
                      <a:pt x="10539" y="1650"/>
                      <a:pt x="5968" y="357"/>
                    </a:cubicBezTo>
                    <a:cubicBezTo>
                      <a:pt x="5095" y="110"/>
                      <a:pt x="4302" y="1"/>
                      <a:pt x="3600" y="1"/>
                    </a:cubicBezTo>
                    <a:close/>
                  </a:path>
                </a:pathLst>
              </a:custGeom>
              <a:solidFill>
                <a:srgbClr val="FC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419;p67"/>
              <p:cNvSpPr/>
              <p:nvPr/>
            </p:nvSpPr>
            <p:spPr>
              <a:xfrm>
                <a:off x="4698125" y="2069025"/>
                <a:ext cx="563325" cy="294825"/>
              </a:xfrm>
              <a:custGeom>
                <a:avLst/>
                <a:gdLst/>
                <a:ahLst/>
                <a:cxnLst/>
                <a:rect l="l" t="t" r="r" b="b"/>
                <a:pathLst>
                  <a:path w="22533" h="11793" extrusionOk="0">
                    <a:moveTo>
                      <a:pt x="3500" y="0"/>
                    </a:moveTo>
                    <a:cubicBezTo>
                      <a:pt x="1908" y="0"/>
                      <a:pt x="716" y="546"/>
                      <a:pt x="395" y="1906"/>
                    </a:cubicBezTo>
                    <a:cubicBezTo>
                      <a:pt x="0" y="3578"/>
                      <a:pt x="1942" y="5346"/>
                      <a:pt x="4577" y="6129"/>
                    </a:cubicBezTo>
                    <a:cubicBezTo>
                      <a:pt x="8087" y="7170"/>
                      <a:pt x="11177" y="8395"/>
                      <a:pt x="13774" y="11063"/>
                    </a:cubicBezTo>
                    <a:cubicBezTo>
                      <a:pt x="14282" y="11585"/>
                      <a:pt x="14966" y="11793"/>
                      <a:pt x="15719" y="11793"/>
                    </a:cubicBezTo>
                    <a:cubicBezTo>
                      <a:pt x="17795" y="11793"/>
                      <a:pt x="20400" y="10215"/>
                      <a:pt x="21304" y="9267"/>
                    </a:cubicBezTo>
                    <a:cubicBezTo>
                      <a:pt x="22533" y="7979"/>
                      <a:pt x="21341" y="5881"/>
                      <a:pt x="18454" y="4689"/>
                    </a:cubicBezTo>
                    <a:cubicBezTo>
                      <a:pt x="14641" y="3118"/>
                      <a:pt x="10753" y="1742"/>
                      <a:pt x="6802" y="562"/>
                    </a:cubicBezTo>
                    <a:cubicBezTo>
                      <a:pt x="5623" y="209"/>
                      <a:pt x="4485" y="0"/>
                      <a:pt x="3500" y="0"/>
                    </a:cubicBezTo>
                    <a:close/>
                  </a:path>
                </a:pathLst>
              </a:custGeom>
              <a:solidFill>
                <a:srgbClr val="FC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420;p67"/>
              <p:cNvSpPr/>
              <p:nvPr/>
            </p:nvSpPr>
            <p:spPr>
              <a:xfrm>
                <a:off x="4980350" y="1775900"/>
                <a:ext cx="529075" cy="458250"/>
              </a:xfrm>
              <a:custGeom>
                <a:avLst/>
                <a:gdLst/>
                <a:ahLst/>
                <a:cxnLst/>
                <a:rect l="l" t="t" r="r" b="b"/>
                <a:pathLst>
                  <a:path w="21163" h="18330" extrusionOk="0">
                    <a:moveTo>
                      <a:pt x="2822" y="0"/>
                    </a:moveTo>
                    <a:cubicBezTo>
                      <a:pt x="1068" y="0"/>
                      <a:pt x="0" y="1247"/>
                      <a:pt x="320" y="2845"/>
                    </a:cubicBezTo>
                    <a:cubicBezTo>
                      <a:pt x="610" y="4292"/>
                      <a:pt x="1789" y="5569"/>
                      <a:pt x="2793" y="6753"/>
                    </a:cubicBezTo>
                    <a:cubicBezTo>
                      <a:pt x="4758" y="9069"/>
                      <a:pt x="7600" y="11016"/>
                      <a:pt x="9408" y="13134"/>
                    </a:cubicBezTo>
                    <a:cubicBezTo>
                      <a:pt x="10379" y="14270"/>
                      <a:pt x="12560" y="17421"/>
                      <a:pt x="13912" y="18170"/>
                    </a:cubicBezTo>
                    <a:cubicBezTo>
                      <a:pt x="14109" y="18279"/>
                      <a:pt x="14335" y="18329"/>
                      <a:pt x="14581" y="18329"/>
                    </a:cubicBezTo>
                    <a:cubicBezTo>
                      <a:pt x="16959" y="18329"/>
                      <a:pt x="21163" y="13596"/>
                      <a:pt x="18828" y="11421"/>
                    </a:cubicBezTo>
                    <a:cubicBezTo>
                      <a:pt x="16371" y="9133"/>
                      <a:pt x="6069" y="78"/>
                      <a:pt x="2911" y="1"/>
                    </a:cubicBezTo>
                    <a:cubicBezTo>
                      <a:pt x="2881" y="1"/>
                      <a:pt x="2851" y="0"/>
                      <a:pt x="2822" y="0"/>
                    </a:cubicBezTo>
                    <a:close/>
                  </a:path>
                </a:pathLst>
              </a:custGeom>
              <a:solidFill>
                <a:srgbClr val="FC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421;p67"/>
              <p:cNvSpPr/>
              <p:nvPr/>
            </p:nvSpPr>
            <p:spPr>
              <a:xfrm>
                <a:off x="4779175" y="3069075"/>
                <a:ext cx="866325" cy="1722900"/>
              </a:xfrm>
              <a:custGeom>
                <a:avLst/>
                <a:gdLst/>
                <a:ahLst/>
                <a:cxnLst/>
                <a:rect l="l" t="t" r="r" b="b"/>
                <a:pathLst>
                  <a:path w="34653" h="68916" extrusionOk="0">
                    <a:moveTo>
                      <a:pt x="29131" y="1"/>
                    </a:moveTo>
                    <a:cubicBezTo>
                      <a:pt x="26007" y="1"/>
                      <a:pt x="22816" y="1499"/>
                      <a:pt x="18998" y="1590"/>
                    </a:cubicBezTo>
                    <a:cubicBezTo>
                      <a:pt x="14766" y="14894"/>
                      <a:pt x="5626" y="42066"/>
                      <a:pt x="0" y="59487"/>
                    </a:cubicBezTo>
                    <a:cubicBezTo>
                      <a:pt x="0" y="59487"/>
                      <a:pt x="11297" y="68915"/>
                      <a:pt x="19829" y="68915"/>
                    </a:cubicBezTo>
                    <a:cubicBezTo>
                      <a:pt x="20963" y="68915"/>
                      <a:pt x="22048" y="68749"/>
                      <a:pt x="23051" y="68371"/>
                    </a:cubicBezTo>
                    <a:cubicBezTo>
                      <a:pt x="25968" y="50530"/>
                      <a:pt x="33170" y="14254"/>
                      <a:pt x="34653" y="2118"/>
                    </a:cubicBezTo>
                    <a:cubicBezTo>
                      <a:pt x="32760" y="513"/>
                      <a:pt x="30957" y="1"/>
                      <a:pt x="29131" y="1"/>
                    </a:cubicBezTo>
                    <a:close/>
                  </a:path>
                </a:pathLst>
              </a:custGeom>
              <a:solidFill>
                <a:srgbClr val="FC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422;p67"/>
              <p:cNvSpPr/>
              <p:nvPr/>
            </p:nvSpPr>
            <p:spPr>
              <a:xfrm>
                <a:off x="4790675" y="1264875"/>
                <a:ext cx="1181875" cy="1616075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64643" extrusionOk="0">
                    <a:moveTo>
                      <a:pt x="22605" y="1"/>
                    </a:moveTo>
                    <a:cubicBezTo>
                      <a:pt x="21002" y="1"/>
                      <a:pt x="19496" y="987"/>
                      <a:pt x="18910" y="2579"/>
                    </a:cubicBezTo>
                    <a:lnTo>
                      <a:pt x="753" y="51897"/>
                    </a:lnTo>
                    <a:cubicBezTo>
                      <a:pt x="1" y="53938"/>
                      <a:pt x="1047" y="56202"/>
                      <a:pt x="3087" y="56953"/>
                    </a:cubicBezTo>
                    <a:lnTo>
                      <a:pt x="23311" y="64399"/>
                    </a:lnTo>
                    <a:cubicBezTo>
                      <a:pt x="23760" y="64564"/>
                      <a:pt x="24220" y="64643"/>
                      <a:pt x="24671" y="64643"/>
                    </a:cubicBezTo>
                    <a:cubicBezTo>
                      <a:pt x="26274" y="64643"/>
                      <a:pt x="27780" y="63657"/>
                      <a:pt x="28366" y="62065"/>
                    </a:cubicBezTo>
                    <a:lnTo>
                      <a:pt x="46523" y="12745"/>
                    </a:lnTo>
                    <a:cubicBezTo>
                      <a:pt x="47275" y="10704"/>
                      <a:pt x="46229" y="8441"/>
                      <a:pt x="44189" y="7690"/>
                    </a:cubicBezTo>
                    <a:lnTo>
                      <a:pt x="23965" y="244"/>
                    </a:lnTo>
                    <a:cubicBezTo>
                      <a:pt x="23516" y="79"/>
                      <a:pt x="23057" y="1"/>
                      <a:pt x="226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423;p67"/>
              <p:cNvSpPr/>
              <p:nvPr/>
            </p:nvSpPr>
            <p:spPr>
              <a:xfrm>
                <a:off x="4804000" y="1228750"/>
                <a:ext cx="1181875" cy="1616050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64642" extrusionOk="0">
                    <a:moveTo>
                      <a:pt x="22605" y="0"/>
                    </a:moveTo>
                    <a:cubicBezTo>
                      <a:pt x="21002" y="0"/>
                      <a:pt x="19495" y="987"/>
                      <a:pt x="18910" y="2579"/>
                    </a:cubicBezTo>
                    <a:lnTo>
                      <a:pt x="751" y="51897"/>
                    </a:lnTo>
                    <a:cubicBezTo>
                      <a:pt x="1" y="53937"/>
                      <a:pt x="1047" y="56201"/>
                      <a:pt x="3086" y="56953"/>
                    </a:cubicBezTo>
                    <a:lnTo>
                      <a:pt x="23310" y="64398"/>
                    </a:lnTo>
                    <a:cubicBezTo>
                      <a:pt x="23758" y="64564"/>
                      <a:pt x="24218" y="64642"/>
                      <a:pt x="24670" y="64642"/>
                    </a:cubicBezTo>
                    <a:cubicBezTo>
                      <a:pt x="26273" y="64642"/>
                      <a:pt x="27779" y="63655"/>
                      <a:pt x="28365" y="62063"/>
                    </a:cubicBezTo>
                    <a:lnTo>
                      <a:pt x="46523" y="12744"/>
                    </a:lnTo>
                    <a:cubicBezTo>
                      <a:pt x="47275" y="10704"/>
                      <a:pt x="46229" y="8441"/>
                      <a:pt x="44188" y="7689"/>
                    </a:cubicBezTo>
                    <a:lnTo>
                      <a:pt x="23965" y="244"/>
                    </a:lnTo>
                    <a:cubicBezTo>
                      <a:pt x="23516" y="78"/>
                      <a:pt x="23057" y="0"/>
                      <a:pt x="226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424;p67"/>
              <p:cNvSpPr/>
              <p:nvPr/>
            </p:nvSpPr>
            <p:spPr>
              <a:xfrm>
                <a:off x="5603650" y="1370600"/>
                <a:ext cx="114775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2262" extrusionOk="0">
                    <a:moveTo>
                      <a:pt x="552" y="1"/>
                    </a:moveTo>
                    <a:cubicBezTo>
                      <a:pt x="353" y="1"/>
                      <a:pt x="166" y="123"/>
                      <a:pt x="94" y="321"/>
                    </a:cubicBezTo>
                    <a:cubicBezTo>
                      <a:pt x="0" y="574"/>
                      <a:pt x="130" y="855"/>
                      <a:pt x="383" y="948"/>
                    </a:cubicBezTo>
                    <a:lnTo>
                      <a:pt x="3870" y="2232"/>
                    </a:lnTo>
                    <a:cubicBezTo>
                      <a:pt x="3925" y="2252"/>
                      <a:pt x="3982" y="2262"/>
                      <a:pt x="4038" y="2262"/>
                    </a:cubicBezTo>
                    <a:cubicBezTo>
                      <a:pt x="4237" y="2262"/>
                      <a:pt x="4424" y="2139"/>
                      <a:pt x="4497" y="1942"/>
                    </a:cubicBezTo>
                    <a:cubicBezTo>
                      <a:pt x="4590" y="1689"/>
                      <a:pt x="4460" y="1408"/>
                      <a:pt x="4207" y="1315"/>
                    </a:cubicBezTo>
                    <a:lnTo>
                      <a:pt x="721" y="31"/>
                    </a:lnTo>
                    <a:cubicBezTo>
                      <a:pt x="665" y="11"/>
                      <a:pt x="608" y="1"/>
                      <a:pt x="552" y="1"/>
                    </a:cubicBezTo>
                    <a:close/>
                  </a:path>
                </a:pathLst>
              </a:custGeom>
              <a:solidFill>
                <a:srgbClr val="1D27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425;p67"/>
              <p:cNvSpPr/>
              <p:nvPr/>
            </p:nvSpPr>
            <p:spPr>
              <a:xfrm>
                <a:off x="5549250" y="1350350"/>
                <a:ext cx="2697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79" extrusionOk="0">
                    <a:moveTo>
                      <a:pt x="527" y="0"/>
                    </a:moveTo>
                    <a:cubicBezTo>
                      <a:pt x="393" y="0"/>
                      <a:pt x="262" y="56"/>
                      <a:pt x="168" y="157"/>
                    </a:cubicBezTo>
                    <a:cubicBezTo>
                      <a:pt x="34" y="303"/>
                      <a:pt x="0" y="515"/>
                      <a:pt x="82" y="695"/>
                    </a:cubicBezTo>
                    <a:cubicBezTo>
                      <a:pt x="163" y="867"/>
                      <a:pt x="337" y="978"/>
                      <a:pt x="527" y="978"/>
                    </a:cubicBezTo>
                    <a:cubicBezTo>
                      <a:pt x="534" y="978"/>
                      <a:pt x="540" y="978"/>
                      <a:pt x="547" y="978"/>
                    </a:cubicBezTo>
                    <a:cubicBezTo>
                      <a:pt x="743" y="970"/>
                      <a:pt x="917" y="843"/>
                      <a:pt x="985" y="658"/>
                    </a:cubicBezTo>
                    <a:cubicBezTo>
                      <a:pt x="1078" y="405"/>
                      <a:pt x="948" y="124"/>
                      <a:pt x="695" y="31"/>
                    </a:cubicBezTo>
                    <a:cubicBezTo>
                      <a:pt x="640" y="10"/>
                      <a:pt x="583" y="0"/>
                      <a:pt x="527" y="0"/>
                    </a:cubicBezTo>
                    <a:close/>
                  </a:path>
                </a:pathLst>
              </a:custGeom>
              <a:solidFill>
                <a:srgbClr val="1D27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426;p67"/>
              <p:cNvSpPr/>
              <p:nvPr/>
            </p:nvSpPr>
            <p:spPr>
              <a:xfrm>
                <a:off x="5107617" y="2661830"/>
                <a:ext cx="82575" cy="7522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3009" extrusionOk="0">
                    <a:moveTo>
                      <a:pt x="1652" y="0"/>
                    </a:moveTo>
                    <a:cubicBezTo>
                      <a:pt x="1267" y="0"/>
                      <a:pt x="882" y="147"/>
                      <a:pt x="588" y="441"/>
                    </a:cubicBezTo>
                    <a:cubicBezTo>
                      <a:pt x="1" y="1028"/>
                      <a:pt x="1" y="1981"/>
                      <a:pt x="588" y="2568"/>
                    </a:cubicBezTo>
                    <a:cubicBezTo>
                      <a:pt x="882" y="2862"/>
                      <a:pt x="1267" y="3009"/>
                      <a:pt x="1652" y="3009"/>
                    </a:cubicBezTo>
                    <a:cubicBezTo>
                      <a:pt x="2037" y="3009"/>
                      <a:pt x="2422" y="2862"/>
                      <a:pt x="2715" y="2568"/>
                    </a:cubicBezTo>
                    <a:cubicBezTo>
                      <a:pt x="3303" y="1981"/>
                      <a:pt x="3303" y="1028"/>
                      <a:pt x="2715" y="441"/>
                    </a:cubicBezTo>
                    <a:cubicBezTo>
                      <a:pt x="2422" y="147"/>
                      <a:pt x="2037" y="0"/>
                      <a:pt x="16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427;p67"/>
              <p:cNvSpPr/>
              <p:nvPr/>
            </p:nvSpPr>
            <p:spPr>
              <a:xfrm>
                <a:off x="4831175" y="1299775"/>
                <a:ext cx="1130700" cy="1472725"/>
              </a:xfrm>
              <a:custGeom>
                <a:avLst/>
                <a:gdLst/>
                <a:ahLst/>
                <a:cxnLst/>
                <a:rect l="l" t="t" r="r" b="b"/>
                <a:pathLst>
                  <a:path w="45228" h="58909" extrusionOk="0">
                    <a:moveTo>
                      <a:pt x="17721" y="1"/>
                    </a:moveTo>
                    <a:lnTo>
                      <a:pt x="1" y="48951"/>
                    </a:lnTo>
                    <a:lnTo>
                      <a:pt x="27508" y="58908"/>
                    </a:lnTo>
                    <a:lnTo>
                      <a:pt x="45227" y="9958"/>
                    </a:lnTo>
                    <a:lnTo>
                      <a:pt x="177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428;p67"/>
              <p:cNvSpPr/>
              <p:nvPr/>
            </p:nvSpPr>
            <p:spPr>
              <a:xfrm>
                <a:off x="4964775" y="1559850"/>
                <a:ext cx="902950" cy="843675"/>
              </a:xfrm>
              <a:custGeom>
                <a:avLst/>
                <a:gdLst/>
                <a:ahLst/>
                <a:cxnLst/>
                <a:rect l="l" t="t" r="r" b="b"/>
                <a:pathLst>
                  <a:path w="36118" h="33747" extrusionOk="0">
                    <a:moveTo>
                      <a:pt x="8611" y="1"/>
                    </a:moveTo>
                    <a:lnTo>
                      <a:pt x="0" y="23790"/>
                    </a:lnTo>
                    <a:lnTo>
                      <a:pt x="27506" y="33746"/>
                    </a:lnTo>
                    <a:lnTo>
                      <a:pt x="36117" y="9959"/>
                    </a:lnTo>
                    <a:lnTo>
                      <a:pt x="86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429;p67"/>
              <p:cNvSpPr/>
              <p:nvPr/>
            </p:nvSpPr>
            <p:spPr>
              <a:xfrm>
                <a:off x="5296250" y="1438525"/>
                <a:ext cx="55432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22173" h="8648" extrusionOk="0">
                    <a:moveTo>
                      <a:pt x="584" y="0"/>
                    </a:moveTo>
                    <a:cubicBezTo>
                      <a:pt x="372" y="0"/>
                      <a:pt x="174" y="131"/>
                      <a:pt x="98" y="341"/>
                    </a:cubicBezTo>
                    <a:cubicBezTo>
                      <a:pt x="0" y="609"/>
                      <a:pt x="139" y="906"/>
                      <a:pt x="408" y="1002"/>
                    </a:cubicBezTo>
                    <a:lnTo>
                      <a:pt x="21445" y="8617"/>
                    </a:lnTo>
                    <a:cubicBezTo>
                      <a:pt x="21502" y="8637"/>
                      <a:pt x="21560" y="8648"/>
                      <a:pt x="21620" y="8648"/>
                    </a:cubicBezTo>
                    <a:lnTo>
                      <a:pt x="21620" y="8647"/>
                    </a:lnTo>
                    <a:cubicBezTo>
                      <a:pt x="21871" y="8647"/>
                      <a:pt x="22086" y="8467"/>
                      <a:pt x="22129" y="8220"/>
                    </a:cubicBezTo>
                    <a:cubicBezTo>
                      <a:pt x="22172" y="7973"/>
                      <a:pt x="22032" y="7731"/>
                      <a:pt x="21797" y="7645"/>
                    </a:cubicBezTo>
                    <a:lnTo>
                      <a:pt x="760" y="31"/>
                    </a:lnTo>
                    <a:cubicBezTo>
                      <a:pt x="702" y="10"/>
                      <a:pt x="642" y="0"/>
                      <a:pt x="5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430;p67"/>
              <p:cNvSpPr/>
              <p:nvPr/>
            </p:nvSpPr>
            <p:spPr>
              <a:xfrm>
                <a:off x="5271350" y="1507275"/>
                <a:ext cx="55432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22173" h="8648" extrusionOk="0">
                    <a:moveTo>
                      <a:pt x="584" y="0"/>
                    </a:moveTo>
                    <a:cubicBezTo>
                      <a:pt x="373" y="0"/>
                      <a:pt x="174" y="131"/>
                      <a:pt x="98" y="342"/>
                    </a:cubicBezTo>
                    <a:cubicBezTo>
                      <a:pt x="0" y="609"/>
                      <a:pt x="139" y="906"/>
                      <a:pt x="408" y="1003"/>
                    </a:cubicBezTo>
                    <a:lnTo>
                      <a:pt x="21445" y="8618"/>
                    </a:lnTo>
                    <a:cubicBezTo>
                      <a:pt x="21502" y="8638"/>
                      <a:pt x="21561" y="8648"/>
                      <a:pt x="21622" y="8648"/>
                    </a:cubicBezTo>
                    <a:cubicBezTo>
                      <a:pt x="21871" y="8648"/>
                      <a:pt x="22086" y="8467"/>
                      <a:pt x="22129" y="8220"/>
                    </a:cubicBezTo>
                    <a:cubicBezTo>
                      <a:pt x="22172" y="7974"/>
                      <a:pt x="22032" y="7731"/>
                      <a:pt x="21797" y="7645"/>
                    </a:cubicBezTo>
                    <a:lnTo>
                      <a:pt x="760" y="31"/>
                    </a:lnTo>
                    <a:cubicBezTo>
                      <a:pt x="702" y="10"/>
                      <a:pt x="643" y="0"/>
                      <a:pt x="5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431;p67"/>
              <p:cNvSpPr/>
              <p:nvPr/>
            </p:nvSpPr>
            <p:spPr>
              <a:xfrm>
                <a:off x="4995500" y="2229100"/>
                <a:ext cx="109125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4365" h="3959" extrusionOk="0">
                    <a:moveTo>
                      <a:pt x="2133" y="0"/>
                    </a:moveTo>
                    <a:cubicBezTo>
                      <a:pt x="1587" y="0"/>
                      <a:pt x="1053" y="227"/>
                      <a:pt x="671" y="646"/>
                    </a:cubicBezTo>
                    <a:cubicBezTo>
                      <a:pt x="132" y="1236"/>
                      <a:pt x="1" y="2095"/>
                      <a:pt x="340" y="2820"/>
                    </a:cubicBezTo>
                    <a:cubicBezTo>
                      <a:pt x="667" y="3516"/>
                      <a:pt x="1367" y="3959"/>
                      <a:pt x="2131" y="3959"/>
                    </a:cubicBezTo>
                    <a:cubicBezTo>
                      <a:pt x="2162" y="3959"/>
                      <a:pt x="2192" y="3958"/>
                      <a:pt x="2222" y="3957"/>
                    </a:cubicBezTo>
                    <a:cubicBezTo>
                      <a:pt x="3022" y="3920"/>
                      <a:pt x="3721" y="3406"/>
                      <a:pt x="3993" y="2653"/>
                    </a:cubicBezTo>
                    <a:cubicBezTo>
                      <a:pt x="4365" y="1625"/>
                      <a:pt x="3833" y="490"/>
                      <a:pt x="2806" y="118"/>
                    </a:cubicBezTo>
                    <a:cubicBezTo>
                      <a:pt x="2586" y="39"/>
                      <a:pt x="2359" y="0"/>
                      <a:pt x="21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432;p67"/>
              <p:cNvSpPr/>
              <p:nvPr/>
            </p:nvSpPr>
            <p:spPr>
              <a:xfrm>
                <a:off x="5107600" y="2359725"/>
                <a:ext cx="424950" cy="169400"/>
              </a:xfrm>
              <a:custGeom>
                <a:avLst/>
                <a:gdLst/>
                <a:ahLst/>
                <a:cxnLst/>
                <a:rect l="l" t="t" r="r" b="b"/>
                <a:pathLst>
                  <a:path w="16998" h="6776" extrusionOk="0">
                    <a:moveTo>
                      <a:pt x="584" y="1"/>
                    </a:moveTo>
                    <a:cubicBezTo>
                      <a:pt x="373" y="1"/>
                      <a:pt x="175" y="131"/>
                      <a:pt x="99" y="341"/>
                    </a:cubicBezTo>
                    <a:cubicBezTo>
                      <a:pt x="1" y="610"/>
                      <a:pt x="141" y="908"/>
                      <a:pt x="412" y="1004"/>
                    </a:cubicBezTo>
                    <a:lnTo>
                      <a:pt x="16271" y="6743"/>
                    </a:lnTo>
                    <a:cubicBezTo>
                      <a:pt x="16326" y="6764"/>
                      <a:pt x="16386" y="6774"/>
                      <a:pt x="16446" y="6775"/>
                    </a:cubicBezTo>
                    <a:cubicBezTo>
                      <a:pt x="16697" y="6774"/>
                      <a:pt x="16911" y="6594"/>
                      <a:pt x="16955" y="6348"/>
                    </a:cubicBezTo>
                    <a:cubicBezTo>
                      <a:pt x="16998" y="6100"/>
                      <a:pt x="16858" y="5858"/>
                      <a:pt x="16622" y="5773"/>
                    </a:cubicBezTo>
                    <a:lnTo>
                      <a:pt x="763" y="33"/>
                    </a:lnTo>
                    <a:cubicBezTo>
                      <a:pt x="704" y="11"/>
                      <a:pt x="643" y="1"/>
                      <a:pt x="5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433;p67"/>
              <p:cNvSpPr/>
              <p:nvPr/>
            </p:nvSpPr>
            <p:spPr>
              <a:xfrm>
                <a:off x="5085375" y="2421450"/>
                <a:ext cx="424875" cy="169350"/>
              </a:xfrm>
              <a:custGeom>
                <a:avLst/>
                <a:gdLst/>
                <a:ahLst/>
                <a:cxnLst/>
                <a:rect l="l" t="t" r="r" b="b"/>
                <a:pathLst>
                  <a:path w="16995" h="6774" extrusionOk="0">
                    <a:moveTo>
                      <a:pt x="582" y="1"/>
                    </a:moveTo>
                    <a:cubicBezTo>
                      <a:pt x="371" y="1"/>
                      <a:pt x="173" y="131"/>
                      <a:pt x="97" y="342"/>
                    </a:cubicBezTo>
                    <a:cubicBezTo>
                      <a:pt x="1" y="609"/>
                      <a:pt x="139" y="906"/>
                      <a:pt x="407" y="1003"/>
                    </a:cubicBezTo>
                    <a:lnTo>
                      <a:pt x="16266" y="6742"/>
                    </a:lnTo>
                    <a:cubicBezTo>
                      <a:pt x="16323" y="6763"/>
                      <a:pt x="16381" y="6773"/>
                      <a:pt x="16442" y="6773"/>
                    </a:cubicBezTo>
                    <a:cubicBezTo>
                      <a:pt x="16692" y="6773"/>
                      <a:pt x="16908" y="6594"/>
                      <a:pt x="16951" y="6346"/>
                    </a:cubicBezTo>
                    <a:cubicBezTo>
                      <a:pt x="16994" y="6099"/>
                      <a:pt x="16853" y="5856"/>
                      <a:pt x="16618" y="5771"/>
                    </a:cubicBezTo>
                    <a:lnTo>
                      <a:pt x="759" y="32"/>
                    </a:lnTo>
                    <a:cubicBezTo>
                      <a:pt x="701" y="11"/>
                      <a:pt x="641" y="1"/>
                      <a:pt x="5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434;p67"/>
              <p:cNvSpPr/>
              <p:nvPr/>
            </p:nvSpPr>
            <p:spPr>
              <a:xfrm>
                <a:off x="5130000" y="2298050"/>
                <a:ext cx="42490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996" h="6775" extrusionOk="0">
                    <a:moveTo>
                      <a:pt x="584" y="0"/>
                    </a:moveTo>
                    <a:cubicBezTo>
                      <a:pt x="372" y="0"/>
                      <a:pt x="174" y="131"/>
                      <a:pt x="99" y="341"/>
                    </a:cubicBezTo>
                    <a:cubicBezTo>
                      <a:pt x="1" y="609"/>
                      <a:pt x="140" y="905"/>
                      <a:pt x="408" y="1003"/>
                    </a:cubicBezTo>
                    <a:lnTo>
                      <a:pt x="16267" y="6742"/>
                    </a:lnTo>
                    <a:cubicBezTo>
                      <a:pt x="16324" y="6763"/>
                      <a:pt x="16383" y="6773"/>
                      <a:pt x="16443" y="6773"/>
                    </a:cubicBezTo>
                    <a:lnTo>
                      <a:pt x="16443" y="6774"/>
                    </a:lnTo>
                    <a:cubicBezTo>
                      <a:pt x="16694" y="6774"/>
                      <a:pt x="16908" y="6594"/>
                      <a:pt x="16951" y="6347"/>
                    </a:cubicBezTo>
                    <a:cubicBezTo>
                      <a:pt x="16996" y="6100"/>
                      <a:pt x="16855" y="5857"/>
                      <a:pt x="16619" y="5773"/>
                    </a:cubicBezTo>
                    <a:lnTo>
                      <a:pt x="760" y="32"/>
                    </a:lnTo>
                    <a:cubicBezTo>
                      <a:pt x="702" y="10"/>
                      <a:pt x="642" y="0"/>
                      <a:pt x="5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435;p67"/>
              <p:cNvSpPr/>
              <p:nvPr/>
            </p:nvSpPr>
            <p:spPr>
              <a:xfrm>
                <a:off x="5103650" y="2385775"/>
                <a:ext cx="55835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334" h="26029" extrusionOk="0">
                    <a:moveTo>
                      <a:pt x="5056" y="0"/>
                    </a:moveTo>
                    <a:cubicBezTo>
                      <a:pt x="3877" y="0"/>
                      <a:pt x="2945" y="156"/>
                      <a:pt x="2503" y="537"/>
                    </a:cubicBezTo>
                    <a:cubicBezTo>
                      <a:pt x="0" y="2692"/>
                      <a:pt x="5601" y="6135"/>
                      <a:pt x="10146" y="7400"/>
                    </a:cubicBezTo>
                    <a:cubicBezTo>
                      <a:pt x="4452" y="16268"/>
                      <a:pt x="7466" y="25857"/>
                      <a:pt x="9302" y="26028"/>
                    </a:cubicBezTo>
                    <a:cubicBezTo>
                      <a:pt x="9847" y="23555"/>
                      <a:pt x="22333" y="12295"/>
                      <a:pt x="22333" y="12295"/>
                    </a:cubicBezTo>
                    <a:cubicBezTo>
                      <a:pt x="21587" y="10298"/>
                      <a:pt x="18244" y="4926"/>
                      <a:pt x="15644" y="2204"/>
                    </a:cubicBezTo>
                    <a:cubicBezTo>
                      <a:pt x="13898" y="1291"/>
                      <a:pt x="8450" y="0"/>
                      <a:pt x="5056" y="0"/>
                    </a:cubicBezTo>
                    <a:close/>
                  </a:path>
                </a:pathLst>
              </a:custGeom>
              <a:solidFill>
                <a:srgbClr val="FCE9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436;p67"/>
              <p:cNvSpPr/>
              <p:nvPr/>
            </p:nvSpPr>
            <p:spPr>
              <a:xfrm>
                <a:off x="5261625" y="2572275"/>
                <a:ext cx="96900" cy="475375"/>
              </a:xfrm>
              <a:custGeom>
                <a:avLst/>
                <a:gdLst/>
                <a:ahLst/>
                <a:cxnLst/>
                <a:rect l="l" t="t" r="r" b="b"/>
                <a:pathLst>
                  <a:path w="3876" h="19015" extrusionOk="0">
                    <a:moveTo>
                      <a:pt x="3838" y="1"/>
                    </a:moveTo>
                    <a:lnTo>
                      <a:pt x="3838" y="1"/>
                    </a:lnTo>
                    <a:cubicBezTo>
                      <a:pt x="2826" y="1382"/>
                      <a:pt x="1968" y="2879"/>
                      <a:pt x="1304" y="4476"/>
                    </a:cubicBezTo>
                    <a:cubicBezTo>
                      <a:pt x="644" y="6073"/>
                      <a:pt x="181" y="7788"/>
                      <a:pt x="94" y="9556"/>
                    </a:cubicBezTo>
                    <a:cubicBezTo>
                      <a:pt x="1" y="11327"/>
                      <a:pt x="306" y="13097"/>
                      <a:pt x="988" y="14734"/>
                    </a:cubicBezTo>
                    <a:cubicBezTo>
                      <a:pt x="1661" y="16357"/>
                      <a:pt x="2675" y="17795"/>
                      <a:pt x="3876" y="19014"/>
                    </a:cubicBezTo>
                    <a:cubicBezTo>
                      <a:pt x="3041" y="17519"/>
                      <a:pt x="2278" y="16017"/>
                      <a:pt x="1794" y="14440"/>
                    </a:cubicBezTo>
                    <a:cubicBezTo>
                      <a:pt x="1306" y="12865"/>
                      <a:pt x="1113" y="11237"/>
                      <a:pt x="1193" y="9610"/>
                    </a:cubicBezTo>
                    <a:cubicBezTo>
                      <a:pt x="1273" y="7983"/>
                      <a:pt x="1618" y="6363"/>
                      <a:pt x="2109" y="4766"/>
                    </a:cubicBezTo>
                    <a:cubicBezTo>
                      <a:pt x="2600" y="3170"/>
                      <a:pt x="3225" y="1601"/>
                      <a:pt x="3838" y="1"/>
                    </a:cubicBezTo>
                    <a:close/>
                  </a:path>
                </a:pathLst>
              </a:custGeom>
              <a:solidFill>
                <a:srgbClr val="F3E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437;p67"/>
              <p:cNvSpPr/>
              <p:nvPr/>
            </p:nvSpPr>
            <p:spPr>
              <a:xfrm>
                <a:off x="5142300" y="3207950"/>
                <a:ext cx="522000" cy="286250"/>
              </a:xfrm>
              <a:custGeom>
                <a:avLst/>
                <a:gdLst/>
                <a:ahLst/>
                <a:cxnLst/>
                <a:rect l="l" t="t" r="r" b="b"/>
                <a:pathLst>
                  <a:path w="20880" h="11450" extrusionOk="0">
                    <a:moveTo>
                      <a:pt x="4347" y="0"/>
                    </a:moveTo>
                    <a:cubicBezTo>
                      <a:pt x="3757" y="0"/>
                      <a:pt x="3198" y="29"/>
                      <a:pt x="2684" y="92"/>
                    </a:cubicBezTo>
                    <a:cubicBezTo>
                      <a:pt x="561" y="2222"/>
                      <a:pt x="1" y="6987"/>
                      <a:pt x="171" y="8297"/>
                    </a:cubicBezTo>
                    <a:lnTo>
                      <a:pt x="18479" y="11449"/>
                    </a:lnTo>
                    <a:cubicBezTo>
                      <a:pt x="19901" y="10643"/>
                      <a:pt x="20879" y="3824"/>
                      <a:pt x="19268" y="3199"/>
                    </a:cubicBezTo>
                    <a:cubicBezTo>
                      <a:pt x="17298" y="2269"/>
                      <a:pt x="9567" y="0"/>
                      <a:pt x="4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438;p67"/>
              <p:cNvSpPr/>
              <p:nvPr/>
            </p:nvSpPr>
            <p:spPr>
              <a:xfrm>
                <a:off x="4581350" y="3412175"/>
                <a:ext cx="1022925" cy="2064675"/>
              </a:xfrm>
              <a:custGeom>
                <a:avLst/>
                <a:gdLst/>
                <a:ahLst/>
                <a:cxnLst/>
                <a:rect l="l" t="t" r="r" b="b"/>
                <a:pathLst>
                  <a:path w="40917" h="82587" extrusionOk="0">
                    <a:moveTo>
                      <a:pt x="25391" y="1"/>
                    </a:moveTo>
                    <a:cubicBezTo>
                      <a:pt x="24449" y="1"/>
                      <a:pt x="23521" y="43"/>
                      <a:pt x="22608" y="128"/>
                    </a:cubicBezTo>
                    <a:cubicBezTo>
                      <a:pt x="17339" y="15251"/>
                      <a:pt x="6748" y="41359"/>
                      <a:pt x="0" y="63945"/>
                    </a:cubicBezTo>
                    <a:cubicBezTo>
                      <a:pt x="9622" y="71866"/>
                      <a:pt x="21287" y="78208"/>
                      <a:pt x="34329" y="82587"/>
                    </a:cubicBezTo>
                    <a:cubicBezTo>
                      <a:pt x="37166" y="59202"/>
                      <a:pt x="39702" y="21419"/>
                      <a:pt x="40917" y="3280"/>
                    </a:cubicBezTo>
                    <a:cubicBezTo>
                      <a:pt x="35531" y="1138"/>
                      <a:pt x="30278" y="1"/>
                      <a:pt x="253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439;p67"/>
              <p:cNvSpPr/>
              <p:nvPr/>
            </p:nvSpPr>
            <p:spPr>
              <a:xfrm>
                <a:off x="4581350" y="3412225"/>
                <a:ext cx="642075" cy="1890600"/>
              </a:xfrm>
              <a:custGeom>
                <a:avLst/>
                <a:gdLst/>
                <a:ahLst/>
                <a:cxnLst/>
                <a:rect l="l" t="t" r="r" b="b"/>
                <a:pathLst>
                  <a:path w="25683" h="75624" extrusionOk="0">
                    <a:moveTo>
                      <a:pt x="25356" y="0"/>
                    </a:moveTo>
                    <a:cubicBezTo>
                      <a:pt x="24439" y="0"/>
                      <a:pt x="23521" y="42"/>
                      <a:pt x="22608" y="126"/>
                    </a:cubicBezTo>
                    <a:cubicBezTo>
                      <a:pt x="17339" y="15249"/>
                      <a:pt x="6748" y="41356"/>
                      <a:pt x="0" y="63943"/>
                    </a:cubicBezTo>
                    <a:cubicBezTo>
                      <a:pt x="5350" y="68347"/>
                      <a:pt x="11332" y="72262"/>
                      <a:pt x="17830" y="75624"/>
                    </a:cubicBezTo>
                    <a:cubicBezTo>
                      <a:pt x="17194" y="60180"/>
                      <a:pt x="18518" y="24996"/>
                      <a:pt x="25683" y="2"/>
                    </a:cubicBezTo>
                    <a:cubicBezTo>
                      <a:pt x="25574" y="1"/>
                      <a:pt x="25465" y="0"/>
                      <a:pt x="253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440;p67"/>
              <p:cNvSpPr/>
              <p:nvPr/>
            </p:nvSpPr>
            <p:spPr>
              <a:xfrm>
                <a:off x="5208275" y="3381925"/>
                <a:ext cx="258900" cy="1513650"/>
              </a:xfrm>
              <a:custGeom>
                <a:avLst/>
                <a:gdLst/>
                <a:ahLst/>
                <a:cxnLst/>
                <a:rect l="l" t="t" r="r" b="b"/>
                <a:pathLst>
                  <a:path w="10356" h="60546" extrusionOk="0">
                    <a:moveTo>
                      <a:pt x="10140" y="0"/>
                    </a:moveTo>
                    <a:cubicBezTo>
                      <a:pt x="7188" y="20166"/>
                      <a:pt x="3808" y="40284"/>
                      <a:pt x="1" y="60356"/>
                    </a:cubicBezTo>
                    <a:cubicBezTo>
                      <a:pt x="1003" y="60449"/>
                      <a:pt x="2010" y="60513"/>
                      <a:pt x="3023" y="60546"/>
                    </a:cubicBezTo>
                    <a:cubicBezTo>
                      <a:pt x="5467" y="40392"/>
                      <a:pt x="7911" y="20237"/>
                      <a:pt x="10355" y="84"/>
                    </a:cubicBezTo>
                    <a:lnTo>
                      <a:pt x="101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441;p67"/>
              <p:cNvSpPr/>
              <p:nvPr/>
            </p:nvSpPr>
            <p:spPr>
              <a:xfrm>
                <a:off x="4750450" y="3371775"/>
                <a:ext cx="466800" cy="1377675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55107" extrusionOk="0">
                    <a:moveTo>
                      <a:pt x="18671" y="0"/>
                    </a:moveTo>
                    <a:lnTo>
                      <a:pt x="18346" y="9"/>
                    </a:lnTo>
                    <a:cubicBezTo>
                      <a:pt x="12576" y="18115"/>
                      <a:pt x="6461" y="36031"/>
                      <a:pt x="0" y="53755"/>
                    </a:cubicBezTo>
                    <a:cubicBezTo>
                      <a:pt x="904" y="54235"/>
                      <a:pt x="1815" y="54684"/>
                      <a:pt x="2735" y="55106"/>
                    </a:cubicBezTo>
                    <a:cubicBezTo>
                      <a:pt x="8047" y="36737"/>
                      <a:pt x="13360" y="18368"/>
                      <a:pt x="186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442;p67"/>
              <p:cNvSpPr/>
              <p:nvPr/>
            </p:nvSpPr>
            <p:spPr>
              <a:xfrm>
                <a:off x="5371525" y="3412850"/>
                <a:ext cx="176175" cy="1494275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59771" extrusionOk="0">
                    <a:moveTo>
                      <a:pt x="6802" y="0"/>
                    </a:moveTo>
                    <a:cubicBezTo>
                      <a:pt x="4959" y="19915"/>
                      <a:pt x="2692" y="39839"/>
                      <a:pt x="0" y="59771"/>
                    </a:cubicBezTo>
                    <a:cubicBezTo>
                      <a:pt x="1026" y="59732"/>
                      <a:pt x="2055" y="59662"/>
                      <a:pt x="3088" y="59561"/>
                    </a:cubicBezTo>
                    <a:cubicBezTo>
                      <a:pt x="4407" y="39739"/>
                      <a:pt x="5726" y="19917"/>
                      <a:pt x="7046" y="96"/>
                    </a:cubicBezTo>
                    <a:lnTo>
                      <a:pt x="68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443;p67"/>
              <p:cNvSpPr/>
              <p:nvPr/>
            </p:nvSpPr>
            <p:spPr>
              <a:xfrm>
                <a:off x="4896975" y="3369550"/>
                <a:ext cx="406925" cy="1449400"/>
              </a:xfrm>
              <a:custGeom>
                <a:avLst/>
                <a:gdLst/>
                <a:ahLst/>
                <a:cxnLst/>
                <a:rect l="l" t="t" r="r" b="b"/>
                <a:pathLst>
                  <a:path w="16277" h="57976" extrusionOk="0">
                    <a:moveTo>
                      <a:pt x="16277" y="0"/>
                    </a:moveTo>
                    <a:lnTo>
                      <a:pt x="16008" y="7"/>
                    </a:lnTo>
                    <a:cubicBezTo>
                      <a:pt x="11054" y="19158"/>
                      <a:pt x="5718" y="38156"/>
                      <a:pt x="0" y="57004"/>
                    </a:cubicBezTo>
                    <a:cubicBezTo>
                      <a:pt x="942" y="57357"/>
                      <a:pt x="1890" y="57681"/>
                      <a:pt x="2845" y="57975"/>
                    </a:cubicBezTo>
                    <a:cubicBezTo>
                      <a:pt x="7322" y="38650"/>
                      <a:pt x="11800" y="19326"/>
                      <a:pt x="162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444;p67"/>
              <p:cNvSpPr/>
              <p:nvPr/>
            </p:nvSpPr>
            <p:spPr>
              <a:xfrm>
                <a:off x="5049825" y="3367400"/>
                <a:ext cx="337650" cy="1500400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60016" extrusionOk="0">
                    <a:moveTo>
                      <a:pt x="13506" y="1"/>
                    </a:moveTo>
                    <a:lnTo>
                      <a:pt x="13271" y="7"/>
                    </a:lnTo>
                    <a:cubicBezTo>
                      <a:pt x="9261" y="19918"/>
                      <a:pt x="4838" y="39726"/>
                      <a:pt x="0" y="59431"/>
                    </a:cubicBezTo>
                    <a:cubicBezTo>
                      <a:pt x="974" y="59656"/>
                      <a:pt x="1956" y="59851"/>
                      <a:pt x="2941" y="60015"/>
                    </a:cubicBezTo>
                    <a:cubicBezTo>
                      <a:pt x="6463" y="40010"/>
                      <a:pt x="9984" y="20006"/>
                      <a:pt x="13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445;p67"/>
              <p:cNvSpPr/>
              <p:nvPr/>
            </p:nvSpPr>
            <p:spPr>
              <a:xfrm>
                <a:off x="4620875" y="1324425"/>
                <a:ext cx="511625" cy="429225"/>
              </a:xfrm>
              <a:custGeom>
                <a:avLst/>
                <a:gdLst/>
                <a:ahLst/>
                <a:cxnLst/>
                <a:rect l="l" t="t" r="r" b="b"/>
                <a:pathLst>
                  <a:path w="20465" h="17169" extrusionOk="0">
                    <a:moveTo>
                      <a:pt x="3727" y="1"/>
                    </a:moveTo>
                    <a:cubicBezTo>
                      <a:pt x="2971" y="1"/>
                      <a:pt x="2261" y="467"/>
                      <a:pt x="1988" y="1219"/>
                    </a:cubicBezTo>
                    <a:lnTo>
                      <a:pt x="350" y="5714"/>
                    </a:lnTo>
                    <a:cubicBezTo>
                      <a:pt x="0" y="6674"/>
                      <a:pt x="496" y="7737"/>
                      <a:pt x="1456" y="8087"/>
                    </a:cubicBezTo>
                    <a:lnTo>
                      <a:pt x="14699" y="12909"/>
                    </a:lnTo>
                    <a:lnTo>
                      <a:pt x="16711" y="17169"/>
                    </a:lnTo>
                    <a:lnTo>
                      <a:pt x="18478" y="12315"/>
                    </a:lnTo>
                    <a:lnTo>
                      <a:pt x="19001" y="10877"/>
                    </a:lnTo>
                    <a:lnTo>
                      <a:pt x="20115" y="7820"/>
                    </a:lnTo>
                    <a:cubicBezTo>
                      <a:pt x="20465" y="6859"/>
                      <a:pt x="19970" y="5797"/>
                      <a:pt x="19009" y="5448"/>
                    </a:cubicBezTo>
                    <a:lnTo>
                      <a:pt x="4360" y="113"/>
                    </a:lnTo>
                    <a:cubicBezTo>
                      <a:pt x="4151" y="37"/>
                      <a:pt x="3938" y="1"/>
                      <a:pt x="37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446;p67"/>
              <p:cNvSpPr/>
              <p:nvPr/>
            </p:nvSpPr>
            <p:spPr>
              <a:xfrm>
                <a:off x="4620875" y="1255600"/>
                <a:ext cx="511625" cy="429225"/>
              </a:xfrm>
              <a:custGeom>
                <a:avLst/>
                <a:gdLst/>
                <a:ahLst/>
                <a:cxnLst/>
                <a:rect l="l" t="t" r="r" b="b"/>
                <a:pathLst>
                  <a:path w="20465" h="17169" extrusionOk="0">
                    <a:moveTo>
                      <a:pt x="3727" y="0"/>
                    </a:moveTo>
                    <a:cubicBezTo>
                      <a:pt x="2971" y="0"/>
                      <a:pt x="2261" y="467"/>
                      <a:pt x="1988" y="1218"/>
                    </a:cubicBezTo>
                    <a:lnTo>
                      <a:pt x="350" y="5714"/>
                    </a:lnTo>
                    <a:cubicBezTo>
                      <a:pt x="0" y="6674"/>
                      <a:pt x="496" y="7735"/>
                      <a:pt x="1456" y="8086"/>
                    </a:cubicBezTo>
                    <a:lnTo>
                      <a:pt x="14699" y="12908"/>
                    </a:lnTo>
                    <a:lnTo>
                      <a:pt x="16710" y="17168"/>
                    </a:lnTo>
                    <a:lnTo>
                      <a:pt x="18477" y="12315"/>
                    </a:lnTo>
                    <a:lnTo>
                      <a:pt x="19001" y="10877"/>
                    </a:lnTo>
                    <a:lnTo>
                      <a:pt x="20114" y="7820"/>
                    </a:lnTo>
                    <a:cubicBezTo>
                      <a:pt x="20465" y="6859"/>
                      <a:pt x="19970" y="5797"/>
                      <a:pt x="19009" y="5447"/>
                    </a:cubicBezTo>
                    <a:lnTo>
                      <a:pt x="4360" y="112"/>
                    </a:lnTo>
                    <a:cubicBezTo>
                      <a:pt x="4151" y="36"/>
                      <a:pt x="3938" y="0"/>
                      <a:pt x="3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447;p67"/>
              <p:cNvSpPr/>
              <p:nvPr/>
            </p:nvSpPr>
            <p:spPr>
              <a:xfrm>
                <a:off x="4946850" y="1434800"/>
                <a:ext cx="50350" cy="48100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1924" extrusionOk="0">
                    <a:moveTo>
                      <a:pt x="1036" y="0"/>
                    </a:moveTo>
                    <a:cubicBezTo>
                      <a:pt x="644" y="0"/>
                      <a:pt x="275" y="243"/>
                      <a:pt x="133" y="633"/>
                    </a:cubicBezTo>
                    <a:cubicBezTo>
                      <a:pt x="0" y="998"/>
                      <a:pt x="100" y="1408"/>
                      <a:pt x="387" y="1671"/>
                    </a:cubicBezTo>
                    <a:cubicBezTo>
                      <a:pt x="568" y="1836"/>
                      <a:pt x="801" y="1923"/>
                      <a:pt x="1037" y="1923"/>
                    </a:cubicBezTo>
                    <a:cubicBezTo>
                      <a:pt x="1174" y="1923"/>
                      <a:pt x="1313" y="1894"/>
                      <a:pt x="1443" y="1833"/>
                    </a:cubicBezTo>
                    <a:cubicBezTo>
                      <a:pt x="1794" y="1669"/>
                      <a:pt x="2013" y="1309"/>
                      <a:pt x="1997" y="920"/>
                    </a:cubicBezTo>
                    <a:cubicBezTo>
                      <a:pt x="1980" y="532"/>
                      <a:pt x="1731" y="192"/>
                      <a:pt x="1366" y="59"/>
                    </a:cubicBezTo>
                    <a:cubicBezTo>
                      <a:pt x="1257" y="19"/>
                      <a:pt x="1146" y="0"/>
                      <a:pt x="10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448;p67"/>
              <p:cNvSpPr/>
              <p:nvPr/>
            </p:nvSpPr>
            <p:spPr>
              <a:xfrm>
                <a:off x="4851050" y="1399925"/>
                <a:ext cx="50375" cy="48100"/>
              </a:xfrm>
              <a:custGeom>
                <a:avLst/>
                <a:gdLst/>
                <a:ahLst/>
                <a:cxnLst/>
                <a:rect l="l" t="t" r="r" b="b"/>
                <a:pathLst>
                  <a:path w="2015" h="1924" extrusionOk="0">
                    <a:moveTo>
                      <a:pt x="1037" y="1"/>
                    </a:moveTo>
                    <a:cubicBezTo>
                      <a:pt x="645" y="1"/>
                      <a:pt x="276" y="243"/>
                      <a:pt x="134" y="633"/>
                    </a:cubicBezTo>
                    <a:cubicBezTo>
                      <a:pt x="1" y="999"/>
                      <a:pt x="102" y="1408"/>
                      <a:pt x="388" y="1670"/>
                    </a:cubicBezTo>
                    <a:cubicBezTo>
                      <a:pt x="569" y="1837"/>
                      <a:pt x="802" y="1924"/>
                      <a:pt x="1038" y="1924"/>
                    </a:cubicBezTo>
                    <a:cubicBezTo>
                      <a:pt x="1176" y="1924"/>
                      <a:pt x="1314" y="1894"/>
                      <a:pt x="1444" y="1834"/>
                    </a:cubicBezTo>
                    <a:cubicBezTo>
                      <a:pt x="1796" y="1669"/>
                      <a:pt x="2015" y="1308"/>
                      <a:pt x="1998" y="920"/>
                    </a:cubicBezTo>
                    <a:cubicBezTo>
                      <a:pt x="1980" y="532"/>
                      <a:pt x="1732" y="192"/>
                      <a:pt x="1366" y="59"/>
                    </a:cubicBezTo>
                    <a:cubicBezTo>
                      <a:pt x="1258" y="20"/>
                      <a:pt x="1147" y="1"/>
                      <a:pt x="10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449;p67"/>
              <p:cNvSpPr/>
              <p:nvPr/>
            </p:nvSpPr>
            <p:spPr>
              <a:xfrm>
                <a:off x="4755300" y="1365050"/>
                <a:ext cx="50375" cy="48125"/>
              </a:xfrm>
              <a:custGeom>
                <a:avLst/>
                <a:gdLst/>
                <a:ahLst/>
                <a:cxnLst/>
                <a:rect l="l" t="t" r="r" b="b"/>
                <a:pathLst>
                  <a:path w="2015" h="1925" extrusionOk="0">
                    <a:moveTo>
                      <a:pt x="1037" y="1"/>
                    </a:moveTo>
                    <a:cubicBezTo>
                      <a:pt x="644" y="1"/>
                      <a:pt x="275" y="243"/>
                      <a:pt x="134" y="633"/>
                    </a:cubicBezTo>
                    <a:cubicBezTo>
                      <a:pt x="0" y="998"/>
                      <a:pt x="100" y="1408"/>
                      <a:pt x="387" y="1671"/>
                    </a:cubicBezTo>
                    <a:cubicBezTo>
                      <a:pt x="568" y="1837"/>
                      <a:pt x="801" y="1924"/>
                      <a:pt x="1037" y="1924"/>
                    </a:cubicBezTo>
                    <a:cubicBezTo>
                      <a:pt x="1175" y="1924"/>
                      <a:pt x="1313" y="1895"/>
                      <a:pt x="1443" y="1834"/>
                    </a:cubicBezTo>
                    <a:cubicBezTo>
                      <a:pt x="1796" y="1670"/>
                      <a:pt x="2014" y="1309"/>
                      <a:pt x="1997" y="920"/>
                    </a:cubicBezTo>
                    <a:cubicBezTo>
                      <a:pt x="1980" y="532"/>
                      <a:pt x="1731" y="192"/>
                      <a:pt x="1366" y="59"/>
                    </a:cubicBezTo>
                    <a:cubicBezTo>
                      <a:pt x="1257" y="19"/>
                      <a:pt x="1146" y="1"/>
                      <a:pt x="10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450;p67"/>
              <p:cNvSpPr/>
              <p:nvPr/>
            </p:nvSpPr>
            <p:spPr>
              <a:xfrm>
                <a:off x="5186300" y="1783700"/>
                <a:ext cx="271825" cy="271775"/>
              </a:xfrm>
              <a:custGeom>
                <a:avLst/>
                <a:gdLst/>
                <a:ahLst/>
                <a:cxnLst/>
                <a:rect l="l" t="t" r="r" b="b"/>
                <a:pathLst>
                  <a:path w="10873" h="10871" extrusionOk="0">
                    <a:moveTo>
                      <a:pt x="5436" y="0"/>
                    </a:moveTo>
                    <a:cubicBezTo>
                      <a:pt x="3994" y="0"/>
                      <a:pt x="2612" y="573"/>
                      <a:pt x="1593" y="1592"/>
                    </a:cubicBezTo>
                    <a:cubicBezTo>
                      <a:pt x="573" y="2611"/>
                      <a:pt x="1" y="3994"/>
                      <a:pt x="1" y="5436"/>
                    </a:cubicBezTo>
                    <a:cubicBezTo>
                      <a:pt x="1" y="6877"/>
                      <a:pt x="573" y="8259"/>
                      <a:pt x="1593" y="9280"/>
                    </a:cubicBezTo>
                    <a:cubicBezTo>
                      <a:pt x="2612" y="10299"/>
                      <a:pt x="3994" y="10871"/>
                      <a:pt x="5436" y="10871"/>
                    </a:cubicBezTo>
                    <a:cubicBezTo>
                      <a:pt x="6877" y="10871"/>
                      <a:pt x="8261" y="10299"/>
                      <a:pt x="9280" y="9280"/>
                    </a:cubicBezTo>
                    <a:cubicBezTo>
                      <a:pt x="10299" y="8259"/>
                      <a:pt x="10872" y="6877"/>
                      <a:pt x="10872" y="5436"/>
                    </a:cubicBezTo>
                    <a:cubicBezTo>
                      <a:pt x="10872" y="3994"/>
                      <a:pt x="10299" y="2611"/>
                      <a:pt x="9280" y="1592"/>
                    </a:cubicBezTo>
                    <a:cubicBezTo>
                      <a:pt x="8261" y="573"/>
                      <a:pt x="6877" y="0"/>
                      <a:pt x="54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451;p67"/>
              <p:cNvSpPr/>
              <p:nvPr/>
            </p:nvSpPr>
            <p:spPr>
              <a:xfrm>
                <a:off x="5186300" y="1714850"/>
                <a:ext cx="271825" cy="271800"/>
              </a:xfrm>
              <a:custGeom>
                <a:avLst/>
                <a:gdLst/>
                <a:ahLst/>
                <a:cxnLst/>
                <a:rect l="l" t="t" r="r" b="b"/>
                <a:pathLst>
                  <a:path w="10873" h="10872" extrusionOk="0">
                    <a:moveTo>
                      <a:pt x="5436" y="1"/>
                    </a:moveTo>
                    <a:cubicBezTo>
                      <a:pt x="3994" y="1"/>
                      <a:pt x="2612" y="572"/>
                      <a:pt x="1593" y="1593"/>
                    </a:cubicBezTo>
                    <a:cubicBezTo>
                      <a:pt x="573" y="2612"/>
                      <a:pt x="1" y="3994"/>
                      <a:pt x="1" y="5437"/>
                    </a:cubicBezTo>
                    <a:cubicBezTo>
                      <a:pt x="1" y="6878"/>
                      <a:pt x="573" y="8260"/>
                      <a:pt x="1593" y="9279"/>
                    </a:cubicBezTo>
                    <a:cubicBezTo>
                      <a:pt x="2612" y="10300"/>
                      <a:pt x="3994" y="10871"/>
                      <a:pt x="5436" y="10871"/>
                    </a:cubicBezTo>
                    <a:cubicBezTo>
                      <a:pt x="6877" y="10871"/>
                      <a:pt x="8261" y="10300"/>
                      <a:pt x="9280" y="9279"/>
                    </a:cubicBezTo>
                    <a:cubicBezTo>
                      <a:pt x="10299" y="8260"/>
                      <a:pt x="10872" y="6878"/>
                      <a:pt x="10872" y="5437"/>
                    </a:cubicBezTo>
                    <a:cubicBezTo>
                      <a:pt x="10872" y="3994"/>
                      <a:pt x="10299" y="2612"/>
                      <a:pt x="9280" y="1593"/>
                    </a:cubicBezTo>
                    <a:cubicBezTo>
                      <a:pt x="8261" y="572"/>
                      <a:pt x="6877" y="1"/>
                      <a:pt x="54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452;p67"/>
              <p:cNvSpPr/>
              <p:nvPr/>
            </p:nvSpPr>
            <p:spPr>
              <a:xfrm>
                <a:off x="5232975" y="1858225"/>
                <a:ext cx="1374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3562" extrusionOk="0">
                    <a:moveTo>
                      <a:pt x="2498" y="1"/>
                    </a:moveTo>
                    <a:cubicBezTo>
                      <a:pt x="1412" y="1"/>
                      <a:pt x="392" y="672"/>
                      <a:pt x="1" y="1753"/>
                    </a:cubicBezTo>
                    <a:lnTo>
                      <a:pt x="4997" y="3562"/>
                    </a:lnTo>
                    <a:cubicBezTo>
                      <a:pt x="5496" y="2183"/>
                      <a:pt x="4783" y="660"/>
                      <a:pt x="3403" y="160"/>
                    </a:cubicBezTo>
                    <a:cubicBezTo>
                      <a:pt x="3104" y="52"/>
                      <a:pt x="2799" y="1"/>
                      <a:pt x="2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453;p67"/>
              <p:cNvSpPr/>
              <p:nvPr/>
            </p:nvSpPr>
            <p:spPr>
              <a:xfrm>
                <a:off x="5293475" y="1774575"/>
                <a:ext cx="83350" cy="755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023" extrusionOk="0">
                    <a:moveTo>
                      <a:pt x="1706" y="1"/>
                    </a:moveTo>
                    <a:cubicBezTo>
                      <a:pt x="1683" y="1"/>
                      <a:pt x="1660" y="1"/>
                      <a:pt x="1637" y="2"/>
                    </a:cubicBezTo>
                    <a:cubicBezTo>
                      <a:pt x="1026" y="30"/>
                      <a:pt x="492" y="422"/>
                      <a:pt x="284" y="997"/>
                    </a:cubicBezTo>
                    <a:cubicBezTo>
                      <a:pt x="0" y="1782"/>
                      <a:pt x="405" y="2648"/>
                      <a:pt x="1190" y="2932"/>
                    </a:cubicBezTo>
                    <a:cubicBezTo>
                      <a:pt x="1359" y="2993"/>
                      <a:pt x="1533" y="3023"/>
                      <a:pt x="1705" y="3023"/>
                    </a:cubicBezTo>
                    <a:cubicBezTo>
                      <a:pt x="2122" y="3023"/>
                      <a:pt x="2529" y="2850"/>
                      <a:pt x="2821" y="2530"/>
                    </a:cubicBezTo>
                    <a:cubicBezTo>
                      <a:pt x="3233" y="2079"/>
                      <a:pt x="3333" y="1424"/>
                      <a:pt x="3073" y="870"/>
                    </a:cubicBezTo>
                    <a:cubicBezTo>
                      <a:pt x="2825" y="338"/>
                      <a:pt x="2290" y="1"/>
                      <a:pt x="17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454;p67"/>
              <p:cNvSpPr/>
              <p:nvPr/>
            </p:nvSpPr>
            <p:spPr>
              <a:xfrm>
                <a:off x="5494550" y="1900500"/>
                <a:ext cx="995650" cy="521400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20856" extrusionOk="0">
                    <a:moveTo>
                      <a:pt x="6134" y="1"/>
                    </a:moveTo>
                    <a:cubicBezTo>
                      <a:pt x="3911" y="1"/>
                      <a:pt x="1824" y="1375"/>
                      <a:pt x="1023" y="3587"/>
                    </a:cubicBezTo>
                    <a:cubicBezTo>
                      <a:pt x="0" y="6410"/>
                      <a:pt x="1460" y="9526"/>
                      <a:pt x="4282" y="10549"/>
                    </a:cubicBezTo>
                    <a:lnTo>
                      <a:pt x="31841" y="20529"/>
                    </a:lnTo>
                    <a:cubicBezTo>
                      <a:pt x="32453" y="20751"/>
                      <a:pt x="33078" y="20856"/>
                      <a:pt x="33693" y="20856"/>
                    </a:cubicBezTo>
                    <a:cubicBezTo>
                      <a:pt x="35917" y="20856"/>
                      <a:pt x="38003" y="19481"/>
                      <a:pt x="38804" y="17269"/>
                    </a:cubicBezTo>
                    <a:cubicBezTo>
                      <a:pt x="39825" y="14447"/>
                      <a:pt x="38366" y="11330"/>
                      <a:pt x="35543" y="10308"/>
                    </a:cubicBezTo>
                    <a:lnTo>
                      <a:pt x="7984" y="327"/>
                    </a:lnTo>
                    <a:cubicBezTo>
                      <a:pt x="7373" y="105"/>
                      <a:pt x="6748" y="1"/>
                      <a:pt x="61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455;p67"/>
              <p:cNvSpPr/>
              <p:nvPr/>
            </p:nvSpPr>
            <p:spPr>
              <a:xfrm>
                <a:off x="5494550" y="1831675"/>
                <a:ext cx="995650" cy="521375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20855" extrusionOk="0">
                    <a:moveTo>
                      <a:pt x="6133" y="1"/>
                    </a:moveTo>
                    <a:cubicBezTo>
                      <a:pt x="3910" y="1"/>
                      <a:pt x="1824" y="1376"/>
                      <a:pt x="1023" y="3587"/>
                    </a:cubicBezTo>
                    <a:cubicBezTo>
                      <a:pt x="0" y="6409"/>
                      <a:pt x="1460" y="9527"/>
                      <a:pt x="4282" y="10549"/>
                    </a:cubicBezTo>
                    <a:lnTo>
                      <a:pt x="31841" y="20529"/>
                    </a:lnTo>
                    <a:cubicBezTo>
                      <a:pt x="32453" y="20750"/>
                      <a:pt x="33078" y="20855"/>
                      <a:pt x="33692" y="20855"/>
                    </a:cubicBezTo>
                    <a:cubicBezTo>
                      <a:pt x="35916" y="20855"/>
                      <a:pt x="38003" y="19480"/>
                      <a:pt x="38804" y="17269"/>
                    </a:cubicBezTo>
                    <a:cubicBezTo>
                      <a:pt x="39825" y="14446"/>
                      <a:pt x="38366" y="11330"/>
                      <a:pt x="35543" y="10307"/>
                    </a:cubicBezTo>
                    <a:lnTo>
                      <a:pt x="7984" y="327"/>
                    </a:lnTo>
                    <a:cubicBezTo>
                      <a:pt x="7373" y="106"/>
                      <a:pt x="6748" y="1"/>
                      <a:pt x="61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456;p67"/>
              <p:cNvSpPr/>
              <p:nvPr/>
            </p:nvSpPr>
            <p:spPr>
              <a:xfrm>
                <a:off x="5663225" y="1908750"/>
                <a:ext cx="694875" cy="264500"/>
              </a:xfrm>
              <a:custGeom>
                <a:avLst/>
                <a:gdLst/>
                <a:ahLst/>
                <a:cxnLst/>
                <a:rect l="l" t="t" r="r" b="b"/>
                <a:pathLst>
                  <a:path w="27795" h="10580" extrusionOk="0">
                    <a:moveTo>
                      <a:pt x="481" y="1"/>
                    </a:moveTo>
                    <a:cubicBezTo>
                      <a:pt x="307" y="1"/>
                      <a:pt x="143" y="109"/>
                      <a:pt x="80" y="282"/>
                    </a:cubicBezTo>
                    <a:cubicBezTo>
                      <a:pt x="0" y="503"/>
                      <a:pt x="114" y="747"/>
                      <a:pt x="336" y="828"/>
                    </a:cubicBezTo>
                    <a:lnTo>
                      <a:pt x="27194" y="10554"/>
                    </a:lnTo>
                    <a:cubicBezTo>
                      <a:pt x="27240" y="10571"/>
                      <a:pt x="27289" y="10580"/>
                      <a:pt x="27338" y="10580"/>
                    </a:cubicBezTo>
                    <a:cubicBezTo>
                      <a:pt x="27546" y="10580"/>
                      <a:pt x="27722" y="10431"/>
                      <a:pt x="27758" y="10227"/>
                    </a:cubicBezTo>
                    <a:cubicBezTo>
                      <a:pt x="27794" y="10022"/>
                      <a:pt x="27678" y="9822"/>
                      <a:pt x="27484" y="9752"/>
                    </a:cubicBezTo>
                    <a:lnTo>
                      <a:pt x="626" y="27"/>
                    </a:lnTo>
                    <a:cubicBezTo>
                      <a:pt x="578" y="9"/>
                      <a:pt x="529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457;p67"/>
              <p:cNvSpPr/>
              <p:nvPr/>
            </p:nvSpPr>
            <p:spPr>
              <a:xfrm>
                <a:off x="5910200" y="2056300"/>
                <a:ext cx="429300" cy="168300"/>
              </a:xfrm>
              <a:custGeom>
                <a:avLst/>
                <a:gdLst/>
                <a:ahLst/>
                <a:cxnLst/>
                <a:rect l="l" t="t" r="r" b="b"/>
                <a:pathLst>
                  <a:path w="17172" h="6732" extrusionOk="0">
                    <a:moveTo>
                      <a:pt x="481" y="0"/>
                    </a:moveTo>
                    <a:cubicBezTo>
                      <a:pt x="306" y="0"/>
                      <a:pt x="143" y="108"/>
                      <a:pt x="80" y="281"/>
                    </a:cubicBezTo>
                    <a:cubicBezTo>
                      <a:pt x="0" y="503"/>
                      <a:pt x="115" y="747"/>
                      <a:pt x="337" y="827"/>
                    </a:cubicBezTo>
                    <a:lnTo>
                      <a:pt x="16571" y="6706"/>
                    </a:lnTo>
                    <a:cubicBezTo>
                      <a:pt x="16616" y="6724"/>
                      <a:pt x="16666" y="6732"/>
                      <a:pt x="16715" y="6732"/>
                    </a:cubicBezTo>
                    <a:cubicBezTo>
                      <a:pt x="16923" y="6732"/>
                      <a:pt x="17099" y="6583"/>
                      <a:pt x="17135" y="6380"/>
                    </a:cubicBezTo>
                    <a:cubicBezTo>
                      <a:pt x="17172" y="6175"/>
                      <a:pt x="17055" y="5976"/>
                      <a:pt x="16861" y="5904"/>
                    </a:cubicBezTo>
                    <a:lnTo>
                      <a:pt x="626" y="26"/>
                    </a:lnTo>
                    <a:cubicBezTo>
                      <a:pt x="578" y="8"/>
                      <a:pt x="529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458;p67"/>
              <p:cNvSpPr/>
              <p:nvPr/>
            </p:nvSpPr>
            <p:spPr>
              <a:xfrm>
                <a:off x="5644450" y="1960075"/>
                <a:ext cx="2353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9413" h="3923" extrusionOk="0">
                    <a:moveTo>
                      <a:pt x="483" y="0"/>
                    </a:moveTo>
                    <a:cubicBezTo>
                      <a:pt x="309" y="0"/>
                      <a:pt x="145" y="107"/>
                      <a:pt x="82" y="282"/>
                    </a:cubicBezTo>
                    <a:cubicBezTo>
                      <a:pt x="1" y="505"/>
                      <a:pt x="118" y="751"/>
                      <a:pt x="344" y="829"/>
                    </a:cubicBezTo>
                    <a:lnTo>
                      <a:pt x="8812" y="3896"/>
                    </a:lnTo>
                    <a:cubicBezTo>
                      <a:pt x="8858" y="3912"/>
                      <a:pt x="8907" y="3921"/>
                      <a:pt x="8956" y="3921"/>
                    </a:cubicBezTo>
                    <a:lnTo>
                      <a:pt x="8956" y="3922"/>
                    </a:lnTo>
                    <a:cubicBezTo>
                      <a:pt x="9164" y="3921"/>
                      <a:pt x="9340" y="3774"/>
                      <a:pt x="9376" y="3569"/>
                    </a:cubicBezTo>
                    <a:cubicBezTo>
                      <a:pt x="9412" y="3365"/>
                      <a:pt x="9296" y="3165"/>
                      <a:pt x="9101" y="3095"/>
                    </a:cubicBezTo>
                    <a:lnTo>
                      <a:pt x="633" y="28"/>
                    </a:lnTo>
                    <a:cubicBezTo>
                      <a:pt x="584" y="9"/>
                      <a:pt x="533" y="0"/>
                      <a:pt x="4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459;p67"/>
              <p:cNvSpPr/>
              <p:nvPr/>
            </p:nvSpPr>
            <p:spPr>
              <a:xfrm>
                <a:off x="5626025" y="2011475"/>
                <a:ext cx="511975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0479" h="7930" extrusionOk="0">
                    <a:moveTo>
                      <a:pt x="482" y="0"/>
                    </a:moveTo>
                    <a:cubicBezTo>
                      <a:pt x="308" y="0"/>
                      <a:pt x="144" y="108"/>
                      <a:pt x="80" y="282"/>
                    </a:cubicBezTo>
                    <a:cubicBezTo>
                      <a:pt x="0" y="503"/>
                      <a:pt x="115" y="747"/>
                      <a:pt x="337" y="827"/>
                    </a:cubicBezTo>
                    <a:lnTo>
                      <a:pt x="19877" y="7904"/>
                    </a:lnTo>
                    <a:cubicBezTo>
                      <a:pt x="19924" y="7922"/>
                      <a:pt x="19974" y="7930"/>
                      <a:pt x="20023" y="7930"/>
                    </a:cubicBezTo>
                    <a:cubicBezTo>
                      <a:pt x="20230" y="7930"/>
                      <a:pt x="20407" y="7781"/>
                      <a:pt x="20443" y="7578"/>
                    </a:cubicBezTo>
                    <a:cubicBezTo>
                      <a:pt x="20478" y="7373"/>
                      <a:pt x="20363" y="7173"/>
                      <a:pt x="20168" y="7102"/>
                    </a:cubicBezTo>
                    <a:lnTo>
                      <a:pt x="627" y="26"/>
                    </a:lnTo>
                    <a:cubicBezTo>
                      <a:pt x="579" y="8"/>
                      <a:pt x="530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460;p67"/>
              <p:cNvSpPr/>
              <p:nvPr/>
            </p:nvSpPr>
            <p:spPr>
              <a:xfrm>
                <a:off x="5993300" y="1547925"/>
                <a:ext cx="439500" cy="443825"/>
              </a:xfrm>
              <a:custGeom>
                <a:avLst/>
                <a:gdLst/>
                <a:ahLst/>
                <a:cxnLst/>
                <a:rect l="l" t="t" r="r" b="b"/>
                <a:pathLst>
                  <a:path w="17580" h="17753" extrusionOk="0">
                    <a:moveTo>
                      <a:pt x="5242" y="0"/>
                    </a:moveTo>
                    <a:cubicBezTo>
                      <a:pt x="4485" y="0"/>
                      <a:pt x="3774" y="469"/>
                      <a:pt x="3501" y="1222"/>
                    </a:cubicBezTo>
                    <a:lnTo>
                      <a:pt x="348" y="9929"/>
                    </a:lnTo>
                    <a:cubicBezTo>
                      <a:pt x="0" y="10890"/>
                      <a:pt x="498" y="11951"/>
                      <a:pt x="1458" y="12299"/>
                    </a:cubicBezTo>
                    <a:lnTo>
                      <a:pt x="4801" y="13510"/>
                    </a:lnTo>
                    <a:lnTo>
                      <a:pt x="5328" y="17753"/>
                    </a:lnTo>
                    <a:lnTo>
                      <a:pt x="8418" y="14819"/>
                    </a:lnTo>
                    <a:lnTo>
                      <a:pt x="11707" y="16011"/>
                    </a:lnTo>
                    <a:cubicBezTo>
                      <a:pt x="11915" y="16086"/>
                      <a:pt x="12128" y="16122"/>
                      <a:pt x="12338" y="16122"/>
                    </a:cubicBezTo>
                    <a:cubicBezTo>
                      <a:pt x="13095" y="16122"/>
                      <a:pt x="13805" y="15654"/>
                      <a:pt x="14077" y="14900"/>
                    </a:cubicBezTo>
                    <a:lnTo>
                      <a:pt x="17231" y="6194"/>
                    </a:lnTo>
                    <a:cubicBezTo>
                      <a:pt x="17579" y="5232"/>
                      <a:pt x="17082" y="4171"/>
                      <a:pt x="16121" y="3823"/>
                    </a:cubicBezTo>
                    <a:lnTo>
                      <a:pt x="5873" y="112"/>
                    </a:lnTo>
                    <a:cubicBezTo>
                      <a:pt x="5664" y="36"/>
                      <a:pt x="5451" y="0"/>
                      <a:pt x="52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461;p67"/>
              <p:cNvSpPr/>
              <p:nvPr/>
            </p:nvSpPr>
            <p:spPr>
              <a:xfrm>
                <a:off x="5993300" y="1479075"/>
                <a:ext cx="439500" cy="443850"/>
              </a:xfrm>
              <a:custGeom>
                <a:avLst/>
                <a:gdLst/>
                <a:ahLst/>
                <a:cxnLst/>
                <a:rect l="l" t="t" r="r" b="b"/>
                <a:pathLst>
                  <a:path w="17580" h="17754" extrusionOk="0">
                    <a:moveTo>
                      <a:pt x="5242" y="1"/>
                    </a:moveTo>
                    <a:cubicBezTo>
                      <a:pt x="4485" y="1"/>
                      <a:pt x="3774" y="469"/>
                      <a:pt x="3501" y="1222"/>
                    </a:cubicBezTo>
                    <a:lnTo>
                      <a:pt x="348" y="9929"/>
                    </a:lnTo>
                    <a:cubicBezTo>
                      <a:pt x="0" y="10891"/>
                      <a:pt x="498" y="11952"/>
                      <a:pt x="1458" y="12299"/>
                    </a:cubicBezTo>
                    <a:lnTo>
                      <a:pt x="4801" y="13510"/>
                    </a:lnTo>
                    <a:lnTo>
                      <a:pt x="5328" y="17753"/>
                    </a:lnTo>
                    <a:lnTo>
                      <a:pt x="8418" y="14820"/>
                    </a:lnTo>
                    <a:lnTo>
                      <a:pt x="11707" y="16011"/>
                    </a:lnTo>
                    <a:cubicBezTo>
                      <a:pt x="11915" y="16086"/>
                      <a:pt x="12128" y="16122"/>
                      <a:pt x="12337" y="16122"/>
                    </a:cubicBezTo>
                    <a:cubicBezTo>
                      <a:pt x="13094" y="16122"/>
                      <a:pt x="13805" y="15654"/>
                      <a:pt x="14077" y="14901"/>
                    </a:cubicBezTo>
                    <a:lnTo>
                      <a:pt x="17231" y="6194"/>
                    </a:lnTo>
                    <a:cubicBezTo>
                      <a:pt x="17579" y="5233"/>
                      <a:pt x="17082" y="4171"/>
                      <a:pt x="16121" y="3824"/>
                    </a:cubicBezTo>
                    <a:lnTo>
                      <a:pt x="5873" y="112"/>
                    </a:lnTo>
                    <a:cubicBezTo>
                      <a:pt x="5664" y="37"/>
                      <a:pt x="5451" y="1"/>
                      <a:pt x="52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" name="Google Shape;2462;p67"/>
            <p:cNvGrpSpPr/>
            <p:nvPr/>
          </p:nvGrpSpPr>
          <p:grpSpPr>
            <a:xfrm>
              <a:off x="7148525" y="2077200"/>
              <a:ext cx="193275" cy="172175"/>
              <a:chOff x="6114675" y="1594750"/>
              <a:chExt cx="193275" cy="172175"/>
            </a:xfrm>
          </p:grpSpPr>
          <p:sp>
            <p:nvSpPr>
              <p:cNvPr id="142" name="Google Shape;2463;p67"/>
              <p:cNvSpPr/>
              <p:nvPr/>
            </p:nvSpPr>
            <p:spPr>
              <a:xfrm>
                <a:off x="6114675" y="1637175"/>
                <a:ext cx="76025" cy="944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777" extrusionOk="0">
                    <a:moveTo>
                      <a:pt x="1116" y="0"/>
                    </a:moveTo>
                    <a:lnTo>
                      <a:pt x="1" y="3079"/>
                    </a:lnTo>
                    <a:lnTo>
                      <a:pt x="1926" y="3776"/>
                    </a:lnTo>
                    <a:lnTo>
                      <a:pt x="3040" y="697"/>
                    </a:lnTo>
                    <a:lnTo>
                      <a:pt x="1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464;p67"/>
              <p:cNvSpPr/>
              <p:nvPr/>
            </p:nvSpPr>
            <p:spPr>
              <a:xfrm>
                <a:off x="6177250" y="1594750"/>
                <a:ext cx="130700" cy="172175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6887" extrusionOk="0">
                    <a:moveTo>
                      <a:pt x="3468" y="1"/>
                    </a:moveTo>
                    <a:cubicBezTo>
                      <a:pt x="3389" y="1"/>
                      <a:pt x="3315" y="51"/>
                      <a:pt x="3268" y="152"/>
                    </a:cubicBezTo>
                    <a:cubicBezTo>
                      <a:pt x="2623" y="1527"/>
                      <a:pt x="1622" y="2410"/>
                      <a:pt x="918" y="2792"/>
                    </a:cubicBezTo>
                    <a:lnTo>
                      <a:pt x="0" y="5326"/>
                    </a:lnTo>
                    <a:cubicBezTo>
                      <a:pt x="384" y="5632"/>
                      <a:pt x="1577" y="6503"/>
                      <a:pt x="3353" y="6886"/>
                    </a:cubicBezTo>
                    <a:cubicBezTo>
                      <a:pt x="4144" y="6388"/>
                      <a:pt x="5227" y="3995"/>
                      <a:pt x="5167" y="3800"/>
                    </a:cubicBezTo>
                    <a:cubicBezTo>
                      <a:pt x="4744" y="3411"/>
                      <a:pt x="3570" y="2718"/>
                      <a:pt x="2970" y="2655"/>
                    </a:cubicBezTo>
                    <a:cubicBezTo>
                      <a:pt x="4233" y="923"/>
                      <a:pt x="3807" y="1"/>
                      <a:pt x="34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0" name="Rectangle 189"/>
          <p:cNvSpPr/>
          <p:nvPr/>
        </p:nvSpPr>
        <p:spPr>
          <a:xfrm>
            <a:off x="142844" y="2474899"/>
            <a:ext cx="900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–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x-none" smtClean="0">
                <a:latin typeface="Arial" pitchFamily="34" charset="0"/>
                <a:cs typeface="Arial" pitchFamily="34" charset="0"/>
              </a:rPr>
              <a:t>Пажљиво планира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ју</a:t>
            </a:r>
            <a:r>
              <a:rPr lang="x-none" smtClean="0">
                <a:latin typeface="Arial" pitchFamily="34" charset="0"/>
                <a:cs typeface="Arial" pitchFamily="34" charset="0"/>
              </a:rPr>
              <a:t> и припрема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ју</a:t>
            </a:r>
            <a:r>
              <a:rPr lang="x-none" smtClean="0">
                <a:latin typeface="Arial" pitchFamily="34" charset="0"/>
                <a:cs typeface="Arial" pitchFamily="34" charset="0"/>
              </a:rPr>
              <a:t>  пројектну наставу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 (одређују циљ)</a:t>
            </a:r>
          </a:p>
          <a:p>
            <a:pPr lvl="1">
              <a:buFont typeface="Arial" pitchFamily="34" charset="0"/>
              <a:buChar char="–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x-none" smtClean="0">
                <a:latin typeface="Arial" pitchFamily="34" charset="0"/>
                <a:cs typeface="Arial" pitchFamily="34" charset="0"/>
              </a:rPr>
              <a:t>Прат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x-none" smtClean="0">
                <a:latin typeface="Arial" pitchFamily="34" charset="0"/>
                <a:cs typeface="Arial" pitchFamily="34" charset="0"/>
              </a:rPr>
              <a:t>, пружа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ју</a:t>
            </a:r>
            <a:r>
              <a:rPr lang="x-none" smtClean="0">
                <a:latin typeface="Arial" pitchFamily="34" charset="0"/>
                <a:cs typeface="Arial" pitchFamily="34" charset="0"/>
              </a:rPr>
              <a:t> подршку и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мотивишу</a:t>
            </a:r>
            <a:r>
              <a:rPr lang="x-none" smtClean="0">
                <a:latin typeface="Arial" pitchFamily="34" charset="0"/>
                <a:cs typeface="Arial" pitchFamily="34" charset="0"/>
              </a:rPr>
              <a:t> током целог процеса</a:t>
            </a: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–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Планирају активности које доводе до остваривањ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циљева</a:t>
            </a:r>
          </a:p>
          <a:p>
            <a:pPr lvl="1">
              <a:buFont typeface="Arial" pitchFamily="34" charset="0"/>
              <a:buChar char="–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   Припремају материјал за задатке: ППТ презентацију, кратак филм</a:t>
            </a:r>
          </a:p>
        </p:txBody>
      </p:sp>
      <p:sp>
        <p:nvSpPr>
          <p:cNvPr id="191" name="Google Shape;939;p45"/>
          <p:cNvSpPr txBox="1">
            <a:spLocks noGrp="1"/>
          </p:cNvSpPr>
          <p:nvPr>
            <p:ph type="title"/>
          </p:nvPr>
        </p:nvSpPr>
        <p:spPr>
          <a:xfrm>
            <a:off x="357158" y="1729950"/>
            <a:ext cx="564360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b="1" dirty="0" smtClean="0"/>
              <a:t>Активности наставника током  пројекта</a:t>
            </a:r>
            <a:endParaRPr sz="2800" b="1"/>
          </a:p>
        </p:txBody>
      </p:sp>
      <p:sp>
        <p:nvSpPr>
          <p:cNvPr id="192" name="Rectangle 191"/>
          <p:cNvSpPr/>
          <p:nvPr/>
        </p:nvSpPr>
        <p:spPr>
          <a:xfrm>
            <a:off x="142876" y="4143386"/>
            <a:ext cx="57864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−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   Након реализације пројекта снимиће се кратак филм са продуктима. Филм ће бити постављен на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you tube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каналу и на званичним страницама школа.</a:t>
            </a:r>
          </a:p>
        </p:txBody>
      </p:sp>
      <p:sp>
        <p:nvSpPr>
          <p:cNvPr id="193" name="Google Shape;939;p45"/>
          <p:cNvSpPr txBox="1">
            <a:spLocks noGrp="1"/>
          </p:cNvSpPr>
          <p:nvPr>
            <p:ph type="title"/>
          </p:nvPr>
        </p:nvSpPr>
        <p:spPr>
          <a:xfrm>
            <a:off x="214282" y="3373024"/>
            <a:ext cx="564360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b="1" dirty="0" smtClean="0"/>
              <a:t>Начин презентације пројекта</a:t>
            </a:r>
            <a:endParaRPr sz="2800" b="1"/>
          </a:p>
        </p:txBody>
      </p:sp>
      <p:grpSp>
        <p:nvGrpSpPr>
          <p:cNvPr id="194" name="Google Shape;1969;p66"/>
          <p:cNvGrpSpPr/>
          <p:nvPr/>
        </p:nvGrpSpPr>
        <p:grpSpPr>
          <a:xfrm rot="1582442">
            <a:off x="5916750" y="3405487"/>
            <a:ext cx="873504" cy="1434574"/>
            <a:chOff x="6608139" y="1799056"/>
            <a:chExt cx="385248" cy="534924"/>
          </a:xfrm>
        </p:grpSpPr>
        <p:sp>
          <p:nvSpPr>
            <p:cNvPr id="195" name="Google Shape;1970;p66"/>
            <p:cNvSpPr/>
            <p:nvPr/>
          </p:nvSpPr>
          <p:spPr>
            <a:xfrm>
              <a:off x="6608139" y="1799056"/>
              <a:ext cx="385248" cy="534924"/>
            </a:xfrm>
            <a:custGeom>
              <a:avLst/>
              <a:gdLst/>
              <a:ahLst/>
              <a:cxnLst/>
              <a:rect l="l" t="t" r="r" b="b"/>
              <a:pathLst>
                <a:path w="16007" h="22226" extrusionOk="0">
                  <a:moveTo>
                    <a:pt x="8003" y="0"/>
                  </a:moveTo>
                  <a:cubicBezTo>
                    <a:pt x="6129" y="0"/>
                    <a:pt x="4256" y="78"/>
                    <a:pt x="2387" y="233"/>
                  </a:cubicBezTo>
                  <a:cubicBezTo>
                    <a:pt x="1235" y="328"/>
                    <a:pt x="325" y="1252"/>
                    <a:pt x="257" y="2405"/>
                  </a:cubicBezTo>
                  <a:cubicBezTo>
                    <a:pt x="85" y="5305"/>
                    <a:pt x="0" y="8225"/>
                    <a:pt x="0" y="11113"/>
                  </a:cubicBezTo>
                  <a:cubicBezTo>
                    <a:pt x="0" y="14000"/>
                    <a:pt x="85" y="16920"/>
                    <a:pt x="257" y="19820"/>
                  </a:cubicBezTo>
                  <a:cubicBezTo>
                    <a:pt x="325" y="20973"/>
                    <a:pt x="1235" y="21898"/>
                    <a:pt x="2387" y="21994"/>
                  </a:cubicBezTo>
                  <a:cubicBezTo>
                    <a:pt x="4256" y="22148"/>
                    <a:pt x="6129" y="22225"/>
                    <a:pt x="8003" y="22225"/>
                  </a:cubicBezTo>
                  <a:cubicBezTo>
                    <a:pt x="9876" y="22225"/>
                    <a:pt x="11750" y="22148"/>
                    <a:pt x="13619" y="21994"/>
                  </a:cubicBezTo>
                  <a:cubicBezTo>
                    <a:pt x="14770" y="21897"/>
                    <a:pt x="15680" y="20975"/>
                    <a:pt x="15749" y="19820"/>
                  </a:cubicBezTo>
                  <a:cubicBezTo>
                    <a:pt x="15920" y="16916"/>
                    <a:pt x="16007" y="14000"/>
                    <a:pt x="16007" y="11113"/>
                  </a:cubicBezTo>
                  <a:cubicBezTo>
                    <a:pt x="16007" y="8227"/>
                    <a:pt x="15920" y="5312"/>
                    <a:pt x="15749" y="2405"/>
                  </a:cubicBezTo>
                  <a:cubicBezTo>
                    <a:pt x="15680" y="1252"/>
                    <a:pt x="14770" y="328"/>
                    <a:pt x="13619" y="233"/>
                  </a:cubicBezTo>
                  <a:cubicBezTo>
                    <a:pt x="11750" y="78"/>
                    <a:pt x="9876" y="0"/>
                    <a:pt x="80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71;p66"/>
            <p:cNvSpPr/>
            <p:nvPr/>
          </p:nvSpPr>
          <p:spPr>
            <a:xfrm>
              <a:off x="6608139" y="1804929"/>
              <a:ext cx="54657" cy="523155"/>
            </a:xfrm>
            <a:custGeom>
              <a:avLst/>
              <a:gdLst/>
              <a:ahLst/>
              <a:cxnLst/>
              <a:rect l="l" t="t" r="r" b="b"/>
              <a:pathLst>
                <a:path w="2271" h="21737" extrusionOk="0">
                  <a:moveTo>
                    <a:pt x="2271" y="1"/>
                  </a:moveTo>
                  <a:lnTo>
                    <a:pt x="2271" y="1"/>
                  </a:lnTo>
                  <a:cubicBezTo>
                    <a:pt x="1175" y="146"/>
                    <a:pt x="324" y="1046"/>
                    <a:pt x="257" y="2161"/>
                  </a:cubicBezTo>
                  <a:cubicBezTo>
                    <a:pt x="87" y="5061"/>
                    <a:pt x="0" y="7981"/>
                    <a:pt x="0" y="10868"/>
                  </a:cubicBezTo>
                  <a:cubicBezTo>
                    <a:pt x="0" y="13756"/>
                    <a:pt x="85" y="16675"/>
                    <a:pt x="257" y="19576"/>
                  </a:cubicBezTo>
                  <a:cubicBezTo>
                    <a:pt x="324" y="20691"/>
                    <a:pt x="1175" y="21589"/>
                    <a:pt x="2271" y="21736"/>
                  </a:cubicBezTo>
                  <a:cubicBezTo>
                    <a:pt x="1725" y="21339"/>
                    <a:pt x="1352" y="20644"/>
                    <a:pt x="1310" y="19839"/>
                  </a:cubicBezTo>
                  <a:cubicBezTo>
                    <a:pt x="1163" y="16851"/>
                    <a:pt x="1088" y="13843"/>
                    <a:pt x="1088" y="10869"/>
                  </a:cubicBezTo>
                  <a:cubicBezTo>
                    <a:pt x="1088" y="7894"/>
                    <a:pt x="1163" y="4886"/>
                    <a:pt x="1310" y="1899"/>
                  </a:cubicBezTo>
                  <a:cubicBezTo>
                    <a:pt x="1352" y="1095"/>
                    <a:pt x="1725" y="398"/>
                    <a:pt x="2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2;p66"/>
            <p:cNvSpPr/>
            <p:nvPr/>
          </p:nvSpPr>
          <p:spPr>
            <a:xfrm>
              <a:off x="6640413" y="1861993"/>
              <a:ext cx="320699" cy="409075"/>
            </a:xfrm>
            <a:custGeom>
              <a:avLst/>
              <a:gdLst/>
              <a:ahLst/>
              <a:cxnLst/>
              <a:rect l="l" t="t" r="r" b="b"/>
              <a:pathLst>
                <a:path w="13325" h="16997" extrusionOk="0">
                  <a:moveTo>
                    <a:pt x="6653" y="0"/>
                  </a:moveTo>
                  <a:cubicBezTo>
                    <a:pt x="5146" y="0"/>
                    <a:pt x="3621" y="46"/>
                    <a:pt x="2112" y="135"/>
                  </a:cubicBezTo>
                  <a:cubicBezTo>
                    <a:pt x="1793" y="155"/>
                    <a:pt x="1475" y="175"/>
                    <a:pt x="1158" y="197"/>
                  </a:cubicBezTo>
                  <a:cubicBezTo>
                    <a:pt x="672" y="232"/>
                    <a:pt x="284" y="575"/>
                    <a:pt x="255" y="993"/>
                  </a:cubicBezTo>
                  <a:cubicBezTo>
                    <a:pt x="87" y="3491"/>
                    <a:pt x="0" y="6016"/>
                    <a:pt x="0" y="8498"/>
                  </a:cubicBezTo>
                  <a:cubicBezTo>
                    <a:pt x="0" y="10980"/>
                    <a:pt x="87" y="13507"/>
                    <a:pt x="255" y="16004"/>
                  </a:cubicBezTo>
                  <a:cubicBezTo>
                    <a:pt x="284" y="16421"/>
                    <a:pt x="672" y="16764"/>
                    <a:pt x="1158" y="16799"/>
                  </a:cubicBezTo>
                  <a:cubicBezTo>
                    <a:pt x="2977" y="16930"/>
                    <a:pt x="4825" y="16996"/>
                    <a:pt x="6653" y="16996"/>
                  </a:cubicBezTo>
                  <a:cubicBezTo>
                    <a:pt x="8485" y="16996"/>
                    <a:pt x="10339" y="16930"/>
                    <a:pt x="12167" y="16799"/>
                  </a:cubicBezTo>
                  <a:cubicBezTo>
                    <a:pt x="12653" y="16764"/>
                    <a:pt x="13041" y="16421"/>
                    <a:pt x="13069" y="16002"/>
                  </a:cubicBezTo>
                  <a:cubicBezTo>
                    <a:pt x="13238" y="13502"/>
                    <a:pt x="13325" y="10978"/>
                    <a:pt x="13325" y="8498"/>
                  </a:cubicBezTo>
                  <a:lnTo>
                    <a:pt x="13323" y="8498"/>
                  </a:lnTo>
                  <a:cubicBezTo>
                    <a:pt x="13323" y="6019"/>
                    <a:pt x="13238" y="3494"/>
                    <a:pt x="13069" y="994"/>
                  </a:cubicBezTo>
                  <a:cubicBezTo>
                    <a:pt x="13039" y="575"/>
                    <a:pt x="12651" y="234"/>
                    <a:pt x="12166" y="199"/>
                  </a:cubicBezTo>
                  <a:cubicBezTo>
                    <a:pt x="11848" y="175"/>
                    <a:pt x="11531" y="155"/>
                    <a:pt x="11211" y="135"/>
                  </a:cubicBezTo>
                  <a:cubicBezTo>
                    <a:pt x="9697" y="46"/>
                    <a:pt x="8167" y="0"/>
                    <a:pt x="6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73;p66"/>
            <p:cNvSpPr/>
            <p:nvPr/>
          </p:nvSpPr>
          <p:spPr>
            <a:xfrm>
              <a:off x="6745637" y="1999225"/>
              <a:ext cx="130085" cy="136703"/>
            </a:xfrm>
            <a:custGeom>
              <a:avLst/>
              <a:gdLst/>
              <a:ahLst/>
              <a:cxnLst/>
              <a:rect l="l" t="t" r="r" b="b"/>
              <a:pathLst>
                <a:path w="5405" h="5680" extrusionOk="0">
                  <a:moveTo>
                    <a:pt x="1125" y="0"/>
                  </a:moveTo>
                  <a:cubicBezTo>
                    <a:pt x="538" y="0"/>
                    <a:pt x="0" y="469"/>
                    <a:pt x="0" y="1126"/>
                  </a:cubicBezTo>
                  <a:lnTo>
                    <a:pt x="0" y="4555"/>
                  </a:lnTo>
                  <a:cubicBezTo>
                    <a:pt x="0" y="5210"/>
                    <a:pt x="537" y="5680"/>
                    <a:pt x="1124" y="5680"/>
                  </a:cubicBezTo>
                  <a:cubicBezTo>
                    <a:pt x="1311" y="5680"/>
                    <a:pt x="1504" y="5632"/>
                    <a:pt x="1685" y="5527"/>
                  </a:cubicBezTo>
                  <a:lnTo>
                    <a:pt x="4654" y="3812"/>
                  </a:lnTo>
                  <a:cubicBezTo>
                    <a:pt x="5404" y="3380"/>
                    <a:pt x="5404" y="2299"/>
                    <a:pt x="4654" y="1867"/>
                  </a:cubicBezTo>
                  <a:lnTo>
                    <a:pt x="1685" y="152"/>
                  </a:lnTo>
                  <a:cubicBezTo>
                    <a:pt x="1504" y="48"/>
                    <a:pt x="1312" y="0"/>
                    <a:pt x="11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74;p66"/>
            <p:cNvSpPr/>
            <p:nvPr/>
          </p:nvSpPr>
          <p:spPr>
            <a:xfrm>
              <a:off x="6743422" y="1824014"/>
              <a:ext cx="114706" cy="16149"/>
            </a:xfrm>
            <a:custGeom>
              <a:avLst/>
              <a:gdLst/>
              <a:ahLst/>
              <a:cxnLst/>
              <a:rect l="l" t="t" r="r" b="b"/>
              <a:pathLst>
                <a:path w="4766" h="671" extrusionOk="0">
                  <a:moveTo>
                    <a:pt x="329" y="0"/>
                  </a:moveTo>
                  <a:cubicBezTo>
                    <a:pt x="146" y="5"/>
                    <a:pt x="1" y="153"/>
                    <a:pt x="1" y="336"/>
                  </a:cubicBezTo>
                  <a:cubicBezTo>
                    <a:pt x="1" y="518"/>
                    <a:pt x="146" y="666"/>
                    <a:pt x="329" y="671"/>
                  </a:cubicBezTo>
                  <a:lnTo>
                    <a:pt x="4437" y="671"/>
                  </a:lnTo>
                  <a:cubicBezTo>
                    <a:pt x="4620" y="666"/>
                    <a:pt x="4765" y="518"/>
                    <a:pt x="4765" y="336"/>
                  </a:cubicBezTo>
                  <a:cubicBezTo>
                    <a:pt x="4765" y="153"/>
                    <a:pt x="4620" y="5"/>
                    <a:pt x="44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975;p66"/>
            <p:cNvSpPr/>
            <p:nvPr/>
          </p:nvSpPr>
          <p:spPr>
            <a:xfrm>
              <a:off x="6865180" y="1824014"/>
              <a:ext cx="20337" cy="16149"/>
            </a:xfrm>
            <a:custGeom>
              <a:avLst/>
              <a:gdLst/>
              <a:ahLst/>
              <a:cxnLst/>
              <a:rect l="l" t="t" r="r" b="b"/>
              <a:pathLst>
                <a:path w="845" h="671" extrusionOk="0">
                  <a:moveTo>
                    <a:pt x="448" y="0"/>
                  </a:moveTo>
                  <a:cubicBezTo>
                    <a:pt x="372" y="0"/>
                    <a:pt x="295" y="26"/>
                    <a:pt x="231" y="81"/>
                  </a:cubicBezTo>
                  <a:cubicBezTo>
                    <a:pt x="0" y="280"/>
                    <a:pt x="146" y="671"/>
                    <a:pt x="449" y="671"/>
                  </a:cubicBezTo>
                  <a:cubicBezTo>
                    <a:pt x="683" y="671"/>
                    <a:pt x="845" y="438"/>
                    <a:pt x="764" y="219"/>
                  </a:cubicBezTo>
                  <a:cubicBezTo>
                    <a:pt x="712" y="80"/>
                    <a:pt x="582" y="0"/>
                    <a:pt x="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976;p66"/>
            <p:cNvSpPr/>
            <p:nvPr/>
          </p:nvSpPr>
          <p:spPr>
            <a:xfrm>
              <a:off x="6678127" y="2180959"/>
              <a:ext cx="245224" cy="45825"/>
            </a:xfrm>
            <a:custGeom>
              <a:avLst/>
              <a:gdLst/>
              <a:ahLst/>
              <a:cxnLst/>
              <a:rect l="l" t="t" r="r" b="b"/>
              <a:pathLst>
                <a:path w="10189" h="1904" extrusionOk="0">
                  <a:moveTo>
                    <a:pt x="713" y="1"/>
                  </a:moveTo>
                  <a:cubicBezTo>
                    <a:pt x="320" y="1"/>
                    <a:pt x="1" y="319"/>
                    <a:pt x="1" y="711"/>
                  </a:cubicBezTo>
                  <a:lnTo>
                    <a:pt x="1" y="1192"/>
                  </a:lnTo>
                  <a:cubicBezTo>
                    <a:pt x="1" y="1585"/>
                    <a:pt x="320" y="1904"/>
                    <a:pt x="713" y="1904"/>
                  </a:cubicBezTo>
                  <a:lnTo>
                    <a:pt x="9477" y="1904"/>
                  </a:lnTo>
                  <a:cubicBezTo>
                    <a:pt x="9869" y="1904"/>
                    <a:pt x="10189" y="1585"/>
                    <a:pt x="10189" y="1192"/>
                  </a:cubicBezTo>
                  <a:lnTo>
                    <a:pt x="10189" y="711"/>
                  </a:lnTo>
                  <a:cubicBezTo>
                    <a:pt x="10189" y="319"/>
                    <a:pt x="9869" y="1"/>
                    <a:pt x="9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977;p66"/>
            <p:cNvSpPr/>
            <p:nvPr/>
          </p:nvSpPr>
          <p:spPr>
            <a:xfrm>
              <a:off x="6678127" y="2180959"/>
              <a:ext cx="103683" cy="45825"/>
            </a:xfrm>
            <a:custGeom>
              <a:avLst/>
              <a:gdLst/>
              <a:ahLst/>
              <a:cxnLst/>
              <a:rect l="l" t="t" r="r" b="b"/>
              <a:pathLst>
                <a:path w="4308" h="1904" extrusionOk="0">
                  <a:moveTo>
                    <a:pt x="713" y="1"/>
                  </a:moveTo>
                  <a:cubicBezTo>
                    <a:pt x="320" y="1"/>
                    <a:pt x="1" y="319"/>
                    <a:pt x="1" y="711"/>
                  </a:cubicBezTo>
                  <a:lnTo>
                    <a:pt x="1" y="1192"/>
                  </a:lnTo>
                  <a:cubicBezTo>
                    <a:pt x="1" y="1585"/>
                    <a:pt x="320" y="1904"/>
                    <a:pt x="713" y="1904"/>
                  </a:cubicBezTo>
                  <a:lnTo>
                    <a:pt x="4308" y="1904"/>
                  </a:lnTo>
                  <a:lnTo>
                    <a:pt x="43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978;p66"/>
            <p:cNvSpPr/>
            <p:nvPr/>
          </p:nvSpPr>
          <p:spPr>
            <a:xfrm>
              <a:off x="6769969" y="2180959"/>
              <a:ext cx="24669" cy="45825"/>
            </a:xfrm>
            <a:custGeom>
              <a:avLst/>
              <a:gdLst/>
              <a:ahLst/>
              <a:cxnLst/>
              <a:rect l="l" t="t" r="r" b="b"/>
              <a:pathLst>
                <a:path w="1025" h="1904" extrusionOk="0">
                  <a:moveTo>
                    <a:pt x="1" y="1"/>
                  </a:moveTo>
                  <a:lnTo>
                    <a:pt x="1" y="1904"/>
                  </a:lnTo>
                  <a:lnTo>
                    <a:pt x="1024" y="1904"/>
                  </a:lnTo>
                  <a:lnTo>
                    <a:pt x="10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rot="16200000">
            <a:off x="-2357452" y="2357452"/>
            <a:ext cx="5143500" cy="4285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Google Shape;1005;p46"/>
          <p:cNvSpPr txBox="1">
            <a:spLocks noGrp="1"/>
          </p:cNvSpPr>
          <p:nvPr>
            <p:ph type="title"/>
          </p:nvPr>
        </p:nvSpPr>
        <p:spPr>
          <a:xfrm>
            <a:off x="428596" y="-1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200" b="1" dirty="0" smtClean="0"/>
              <a:t>Реализација пројекта</a:t>
            </a:r>
            <a:endParaRPr sz="3200" b="1"/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0" y="642924"/>
            <a:ext cx="9144000" cy="58578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Одабир књижевних дела која су обрађивана у оквиру наставе српског језика и књижевности у основној и средњој школи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Израда презентације за час ликовне културе са одабраним називима књижевниих дела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Подела ученика </a:t>
            </a:r>
            <a:r>
              <a:rPr kumimoji="0" lang="sr-Cyrl-R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у 2 групе (</a:t>
            </a:r>
            <a:r>
              <a:rPr kumimoji="0" lang="sr-Latn-R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I</a:t>
            </a:r>
            <a:r>
              <a:rPr kumimoji="0" lang="sr-Cyrl-R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основна школа, </a:t>
            </a:r>
            <a:r>
              <a:rPr kumimoji="0" lang="sr-Latn-R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II</a:t>
            </a:r>
            <a:r>
              <a:rPr kumimoji="0" lang="sr-Cyrl-R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средња школа)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Постављање презентације у гугл учионицама ученика </a:t>
            </a:r>
            <a:r>
              <a:rPr kumimoji="0" lang="sr-Latn-R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V, VI</a:t>
            </a:r>
            <a:r>
              <a:rPr lang="sr-Cyrl-RS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kumimoji="0" lang="sr-Cyrl-R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kumimoji="0" lang="sr-Latn-R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VII</a:t>
            </a:r>
            <a:r>
              <a:rPr kumimoji="0" lang="sr-Cyrl-R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разреда основних школа уз објашњење задтка, пројекта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Cyrl-R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             </a:t>
            </a:r>
            <a:r>
              <a:rPr kumimoji="0" lang="sr-Latn-R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I</a:t>
            </a:r>
            <a:r>
              <a:rPr kumimoji="0" lang="sr-Cyrl-R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група: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Cyrl-R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               - Ученици гледају презентацију са насловима књижевних дела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Cyrl-R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               - </a:t>
            </a:r>
            <a:r>
              <a:rPr kumimoji="0" lang="x-non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Бирају</a:t>
            </a:r>
            <a:r>
              <a:rPr kumimoji="0" lang="sr-Cyrl-R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дело које ће илустровати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Cyrl-R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               - Осмишљавају и реализују илустрацију/цртеж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.     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Одабир најуспешнијих радова/илустрација и слање истих професорки српског језика и књижевности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6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.     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Постављање задатка у вибер групи за српски језик и књижевност у </a:t>
            </a:r>
            <a:r>
              <a:rPr kumimoji="0" lang="sr-Latn-R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III</a:t>
            </a:r>
            <a:r>
              <a:rPr kumimoji="0" lang="sr-Cyrl-R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разреду средње школе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Cyrl-R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              </a:t>
            </a:r>
            <a:r>
              <a:rPr kumimoji="0" lang="sr-Latn-R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II</a:t>
            </a:r>
            <a:r>
              <a:rPr kumimoji="0" lang="sr-Cyrl-R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група: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Cyrl-R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                - Гледају илустрације/цреже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Cyrl-R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                - Препознају која илустрација представља које књижевно дело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Cyrl-R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                - Наводе ауторе књижевног дела, којој књижевној врсти и епохи припада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Cyrl-R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                - Оцењују вибер поруком: идеју, активност и реализацију пројекта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Cyrl-R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       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7</a:t>
            </a:r>
            <a:r>
              <a:rPr kumimoji="0" lang="sr-Cyrl-R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.     </a:t>
            </a:r>
            <a:r>
              <a:rPr kumimoji="0" lang="sr-Cyrl-R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Израда кратког филма у ком се налазе продукти пројекта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20" name="Text Placeholder 5"/>
          <p:cNvSpPr txBox="1">
            <a:spLocks/>
          </p:cNvSpPr>
          <p:nvPr/>
        </p:nvSpPr>
        <p:spPr>
          <a:xfrm>
            <a:off x="0" y="714362"/>
            <a:ext cx="500034" cy="442913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I</a:t>
            </a:r>
            <a:r>
              <a:rPr kumimoji="0" lang="sr-Cyrl-R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час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Latn-RS" sz="1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Latn-RS" sz="1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Latn-RS" sz="1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Cyrl-RS" sz="1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Cyrl-RS" sz="1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Cyrl-RS" sz="1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Cyrl-RS" sz="1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Latn-R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II</a:t>
            </a:r>
            <a:r>
              <a:rPr kumimoji="0" lang="sr-Cyrl-R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час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Cyrl-RS" sz="1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Latn-RS" sz="1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Cyrl-RS" sz="1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sr-Cyrl-RS" sz="15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Cyrl-RS" sz="1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Cyrl-RS" sz="1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Cyrl-RS" sz="1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Latn-RS" sz="1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Cyrl-RS" sz="1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Latn-R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III</a:t>
            </a:r>
            <a:r>
              <a:rPr kumimoji="0" lang="sr-Cyrl-R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час</a:t>
            </a:r>
            <a:endParaRPr kumimoji="0" lang="en-US" sz="1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Cyrl-RS" sz="1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Latn-RS" sz="1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Latn-RS" sz="1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Latn-RS" sz="1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Cyrl-RS" sz="1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Latn-R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IV</a:t>
            </a:r>
            <a:r>
              <a:rPr kumimoji="0" lang="sr-Cyrl-R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час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Latn-R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22" name="Google Shape;295;p34"/>
          <p:cNvSpPr/>
          <p:nvPr/>
        </p:nvSpPr>
        <p:spPr>
          <a:xfrm flipH="1">
            <a:off x="2643174" y="142858"/>
            <a:ext cx="285752" cy="306242"/>
          </a:xfrm>
          <a:prstGeom prst="rtTriangle">
            <a:avLst/>
          </a:prstGeom>
          <a:solidFill>
            <a:srgbClr val="F2D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42858"/>
            <a:ext cx="8520600" cy="572700"/>
          </a:xfrm>
        </p:spPr>
        <p:txBody>
          <a:bodyPr/>
          <a:lstStyle/>
          <a:p>
            <a:r>
              <a:rPr lang="sr-Cyrl-RS" b="1" dirty="0" smtClean="0"/>
              <a:t>ППТ презентација намењена </a:t>
            </a:r>
            <a:r>
              <a:rPr lang="sr-Latn-RS" b="1" dirty="0" smtClean="0"/>
              <a:t>I </a:t>
            </a:r>
            <a:r>
              <a:rPr lang="sr-Cyrl-RS" b="1" dirty="0" smtClean="0"/>
              <a:t>групи ученика</a:t>
            </a:r>
            <a:endParaRPr lang="en-US" b="1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071670" y="785800"/>
          <a:ext cx="5357850" cy="4018385"/>
        </p:xfrm>
        <a:graphic>
          <a:graphicData uri="http://schemas.openxmlformats.org/presentationml/2006/ole">
            <p:oleObj spid="_x0000_s3074" name="Presentation" r:id="rId3" imgW="4529323" imgH="3395449" progId="PowerPoint.Show.12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 rot="16200000">
            <a:off x="-2357452" y="2357452"/>
            <a:ext cx="5143500" cy="4285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ight Triangle 67"/>
          <p:cNvSpPr/>
          <p:nvPr/>
        </p:nvSpPr>
        <p:spPr>
          <a:xfrm flipH="1">
            <a:off x="2928926" y="0"/>
            <a:ext cx="6215074" cy="5143500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5" name="Google Shape;735;p42"/>
          <p:cNvCxnSpPr/>
          <p:nvPr/>
        </p:nvCxnSpPr>
        <p:spPr>
          <a:xfrm>
            <a:off x="428596" y="3143254"/>
            <a:ext cx="2428892" cy="1588"/>
          </a:xfrm>
          <a:prstGeom prst="straightConnector1">
            <a:avLst/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36" name="Google Shape;736;p42"/>
          <p:cNvCxnSpPr/>
          <p:nvPr/>
        </p:nvCxnSpPr>
        <p:spPr>
          <a:xfrm>
            <a:off x="428596" y="4572014"/>
            <a:ext cx="1046400" cy="0"/>
          </a:xfrm>
          <a:prstGeom prst="straightConnector1">
            <a:avLst/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37" name="Google Shape;737;p42"/>
          <p:cNvCxnSpPr/>
          <p:nvPr/>
        </p:nvCxnSpPr>
        <p:spPr>
          <a:xfrm>
            <a:off x="428596" y="3856046"/>
            <a:ext cx="1785950" cy="1588"/>
          </a:xfrm>
          <a:prstGeom prst="straightConnector1">
            <a:avLst/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38" name="Google Shape;738;p42"/>
          <p:cNvSpPr txBox="1">
            <a:spLocks noGrp="1"/>
          </p:cNvSpPr>
          <p:nvPr>
            <p:ph type="title"/>
          </p:nvPr>
        </p:nvSpPr>
        <p:spPr>
          <a:xfrm>
            <a:off x="311700" y="254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b="1" dirty="0" smtClean="0"/>
              <a:t>Планирани начини вредновања пројекта</a:t>
            </a:r>
            <a:endParaRPr b="1"/>
          </a:p>
        </p:txBody>
      </p:sp>
      <p:grpSp>
        <p:nvGrpSpPr>
          <p:cNvPr id="739" name="Google Shape;739;p42"/>
          <p:cNvGrpSpPr/>
          <p:nvPr/>
        </p:nvGrpSpPr>
        <p:grpSpPr>
          <a:xfrm>
            <a:off x="6403088" y="1436048"/>
            <a:ext cx="2513508" cy="4717751"/>
            <a:chOff x="1135075" y="1096450"/>
            <a:chExt cx="2284800" cy="4288475"/>
          </a:xfrm>
        </p:grpSpPr>
        <p:sp>
          <p:nvSpPr>
            <p:cNvPr id="740" name="Google Shape;740;p42"/>
            <p:cNvSpPr/>
            <p:nvPr/>
          </p:nvSpPr>
          <p:spPr>
            <a:xfrm>
              <a:off x="1419475" y="2604575"/>
              <a:ext cx="815625" cy="638900"/>
            </a:xfrm>
            <a:custGeom>
              <a:avLst/>
              <a:gdLst/>
              <a:ahLst/>
              <a:cxnLst/>
              <a:rect l="l" t="t" r="r" b="b"/>
              <a:pathLst>
                <a:path w="32625" h="25556" extrusionOk="0">
                  <a:moveTo>
                    <a:pt x="24866" y="0"/>
                  </a:moveTo>
                  <a:cubicBezTo>
                    <a:pt x="15565" y="0"/>
                    <a:pt x="0" y="6740"/>
                    <a:pt x="929" y="8502"/>
                  </a:cubicBezTo>
                  <a:cubicBezTo>
                    <a:pt x="6706" y="19467"/>
                    <a:pt x="10634" y="22927"/>
                    <a:pt x="18145" y="25555"/>
                  </a:cubicBezTo>
                  <a:cubicBezTo>
                    <a:pt x="22832" y="24556"/>
                    <a:pt x="28882" y="22715"/>
                    <a:pt x="32494" y="18265"/>
                  </a:cubicBezTo>
                  <a:cubicBezTo>
                    <a:pt x="32218" y="15693"/>
                    <a:pt x="32625" y="4309"/>
                    <a:pt x="30809" y="1970"/>
                  </a:cubicBezTo>
                  <a:cubicBezTo>
                    <a:pt x="29717" y="563"/>
                    <a:pt x="27553" y="0"/>
                    <a:pt x="24866" y="0"/>
                  </a:cubicBezTo>
                  <a:close/>
                </a:path>
              </a:pathLst>
            </a:custGeom>
            <a:solidFill>
              <a:srgbClr val="B29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1135075" y="2086100"/>
              <a:ext cx="586475" cy="387175"/>
            </a:xfrm>
            <a:custGeom>
              <a:avLst/>
              <a:gdLst/>
              <a:ahLst/>
              <a:cxnLst/>
              <a:rect l="l" t="t" r="r" b="b"/>
              <a:pathLst>
                <a:path w="23459" h="15487" extrusionOk="0">
                  <a:moveTo>
                    <a:pt x="3036" y="0"/>
                  </a:moveTo>
                  <a:cubicBezTo>
                    <a:pt x="2872" y="0"/>
                    <a:pt x="2722" y="13"/>
                    <a:pt x="2589" y="38"/>
                  </a:cubicBezTo>
                  <a:cubicBezTo>
                    <a:pt x="816" y="381"/>
                    <a:pt x="1" y="1852"/>
                    <a:pt x="665" y="3370"/>
                  </a:cubicBezTo>
                  <a:cubicBezTo>
                    <a:pt x="1258" y="4722"/>
                    <a:pt x="2682" y="5718"/>
                    <a:pt x="3917" y="6660"/>
                  </a:cubicBezTo>
                  <a:cubicBezTo>
                    <a:pt x="6332" y="8503"/>
                    <a:pt x="9524" y="9798"/>
                    <a:pt x="11742" y="11478"/>
                  </a:cubicBezTo>
                  <a:cubicBezTo>
                    <a:pt x="12933" y="12382"/>
                    <a:pt x="15737" y="14995"/>
                    <a:pt x="17218" y="15437"/>
                  </a:cubicBezTo>
                  <a:cubicBezTo>
                    <a:pt x="17332" y="15471"/>
                    <a:pt x="17451" y="15487"/>
                    <a:pt x="17573" y="15487"/>
                  </a:cubicBezTo>
                  <a:cubicBezTo>
                    <a:pt x="19915" y="15487"/>
                    <a:pt x="23458" y="9499"/>
                    <a:pt x="20579" y="7793"/>
                  </a:cubicBezTo>
                  <a:cubicBezTo>
                    <a:pt x="17814" y="6156"/>
                    <a:pt x="6705" y="0"/>
                    <a:pt x="3036" y="0"/>
                  </a:cubicBezTo>
                  <a:close/>
                </a:path>
              </a:pathLst>
            </a:custGeom>
            <a:solidFill>
              <a:srgbClr val="B29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2"/>
            <p:cNvSpPr/>
            <p:nvPr/>
          </p:nvSpPr>
          <p:spPr>
            <a:xfrm>
              <a:off x="1873050" y="3025975"/>
              <a:ext cx="1168950" cy="1711650"/>
            </a:xfrm>
            <a:custGeom>
              <a:avLst/>
              <a:gdLst/>
              <a:ahLst/>
              <a:cxnLst/>
              <a:rect l="l" t="t" r="r" b="b"/>
              <a:pathLst>
                <a:path w="46758" h="68466" extrusionOk="0">
                  <a:moveTo>
                    <a:pt x="13259" y="0"/>
                  </a:moveTo>
                  <a:cubicBezTo>
                    <a:pt x="6918" y="0"/>
                    <a:pt x="941" y="3597"/>
                    <a:pt x="0" y="8698"/>
                  </a:cubicBezTo>
                  <a:cubicBezTo>
                    <a:pt x="4566" y="21892"/>
                    <a:pt x="21424" y="51139"/>
                    <a:pt x="27335" y="68465"/>
                  </a:cubicBezTo>
                  <a:cubicBezTo>
                    <a:pt x="35116" y="62879"/>
                    <a:pt x="41829" y="61547"/>
                    <a:pt x="46757" y="53853"/>
                  </a:cubicBezTo>
                  <a:cubicBezTo>
                    <a:pt x="38423" y="37811"/>
                    <a:pt x="20366" y="10646"/>
                    <a:pt x="14295" y="33"/>
                  </a:cubicBezTo>
                  <a:cubicBezTo>
                    <a:pt x="13949" y="11"/>
                    <a:pt x="13604" y="0"/>
                    <a:pt x="13259" y="0"/>
                  </a:cubicBezTo>
                  <a:close/>
                </a:path>
              </a:pathLst>
            </a:custGeom>
            <a:solidFill>
              <a:srgbClr val="B29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1266300" y="1522875"/>
              <a:ext cx="890575" cy="1562925"/>
            </a:xfrm>
            <a:custGeom>
              <a:avLst/>
              <a:gdLst/>
              <a:ahLst/>
              <a:cxnLst/>
              <a:rect l="l" t="t" r="r" b="b"/>
              <a:pathLst>
                <a:path w="35623" h="62517" extrusionOk="0">
                  <a:moveTo>
                    <a:pt x="25576" y="0"/>
                  </a:moveTo>
                  <a:cubicBezTo>
                    <a:pt x="25428" y="0"/>
                    <a:pt x="25279" y="8"/>
                    <a:pt x="25129" y="25"/>
                  </a:cubicBezTo>
                  <a:lnTo>
                    <a:pt x="3715" y="2443"/>
                  </a:lnTo>
                  <a:cubicBezTo>
                    <a:pt x="1553" y="2687"/>
                    <a:pt x="0" y="4636"/>
                    <a:pt x="243" y="6797"/>
                  </a:cubicBezTo>
                  <a:lnTo>
                    <a:pt x="6140" y="59021"/>
                  </a:lnTo>
                  <a:cubicBezTo>
                    <a:pt x="6366" y="61031"/>
                    <a:pt x="8070" y="62517"/>
                    <a:pt x="10047" y="62517"/>
                  </a:cubicBezTo>
                  <a:cubicBezTo>
                    <a:pt x="10195" y="62517"/>
                    <a:pt x="10344" y="62508"/>
                    <a:pt x="10494" y="62491"/>
                  </a:cubicBezTo>
                  <a:lnTo>
                    <a:pt x="31908" y="60074"/>
                  </a:lnTo>
                  <a:cubicBezTo>
                    <a:pt x="34069" y="59830"/>
                    <a:pt x="35623" y="57880"/>
                    <a:pt x="35379" y="55720"/>
                  </a:cubicBezTo>
                  <a:lnTo>
                    <a:pt x="29483" y="3496"/>
                  </a:lnTo>
                  <a:cubicBezTo>
                    <a:pt x="29256" y="1486"/>
                    <a:pt x="27552" y="0"/>
                    <a:pt x="25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2"/>
            <p:cNvSpPr/>
            <p:nvPr/>
          </p:nvSpPr>
          <p:spPr>
            <a:xfrm>
              <a:off x="1261950" y="1484600"/>
              <a:ext cx="890600" cy="1562925"/>
            </a:xfrm>
            <a:custGeom>
              <a:avLst/>
              <a:gdLst/>
              <a:ahLst/>
              <a:cxnLst/>
              <a:rect l="l" t="t" r="r" b="b"/>
              <a:pathLst>
                <a:path w="35624" h="62517" extrusionOk="0">
                  <a:moveTo>
                    <a:pt x="25578" y="0"/>
                  </a:moveTo>
                  <a:cubicBezTo>
                    <a:pt x="25430" y="0"/>
                    <a:pt x="25281" y="8"/>
                    <a:pt x="25131" y="25"/>
                  </a:cubicBezTo>
                  <a:lnTo>
                    <a:pt x="3716" y="2442"/>
                  </a:lnTo>
                  <a:cubicBezTo>
                    <a:pt x="1555" y="2687"/>
                    <a:pt x="1" y="4636"/>
                    <a:pt x="245" y="6797"/>
                  </a:cubicBezTo>
                  <a:lnTo>
                    <a:pt x="6141" y="59021"/>
                  </a:lnTo>
                  <a:cubicBezTo>
                    <a:pt x="6368" y="61031"/>
                    <a:pt x="8071" y="62517"/>
                    <a:pt x="10048" y="62517"/>
                  </a:cubicBezTo>
                  <a:cubicBezTo>
                    <a:pt x="10196" y="62517"/>
                    <a:pt x="10345" y="62508"/>
                    <a:pt x="10495" y="62491"/>
                  </a:cubicBezTo>
                  <a:lnTo>
                    <a:pt x="31909" y="60074"/>
                  </a:lnTo>
                  <a:cubicBezTo>
                    <a:pt x="34069" y="59830"/>
                    <a:pt x="35624" y="57880"/>
                    <a:pt x="35379" y="55720"/>
                  </a:cubicBezTo>
                  <a:lnTo>
                    <a:pt x="29484" y="3496"/>
                  </a:lnTo>
                  <a:cubicBezTo>
                    <a:pt x="29258" y="1486"/>
                    <a:pt x="27554" y="0"/>
                    <a:pt x="255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2"/>
            <p:cNvSpPr/>
            <p:nvPr/>
          </p:nvSpPr>
          <p:spPr>
            <a:xfrm>
              <a:off x="1599875" y="1559150"/>
              <a:ext cx="118125" cy="34875"/>
            </a:xfrm>
            <a:custGeom>
              <a:avLst/>
              <a:gdLst/>
              <a:ahLst/>
              <a:cxnLst/>
              <a:rect l="l" t="t" r="r" b="b"/>
              <a:pathLst>
                <a:path w="4725" h="1395" extrusionOk="0">
                  <a:moveTo>
                    <a:pt x="4209" y="0"/>
                  </a:moveTo>
                  <a:cubicBezTo>
                    <a:pt x="4191" y="0"/>
                    <a:pt x="4172" y="1"/>
                    <a:pt x="4153" y="3"/>
                  </a:cubicBezTo>
                  <a:lnTo>
                    <a:pt x="461" y="420"/>
                  </a:lnTo>
                  <a:cubicBezTo>
                    <a:pt x="192" y="451"/>
                    <a:pt x="0" y="692"/>
                    <a:pt x="30" y="960"/>
                  </a:cubicBezTo>
                  <a:cubicBezTo>
                    <a:pt x="58" y="1210"/>
                    <a:pt x="270" y="1394"/>
                    <a:pt x="515" y="1394"/>
                  </a:cubicBezTo>
                  <a:cubicBezTo>
                    <a:pt x="534" y="1394"/>
                    <a:pt x="553" y="1393"/>
                    <a:pt x="572" y="1391"/>
                  </a:cubicBezTo>
                  <a:lnTo>
                    <a:pt x="4264" y="975"/>
                  </a:lnTo>
                  <a:cubicBezTo>
                    <a:pt x="4531" y="944"/>
                    <a:pt x="4724" y="702"/>
                    <a:pt x="4693" y="434"/>
                  </a:cubicBezTo>
                  <a:cubicBezTo>
                    <a:pt x="4664" y="185"/>
                    <a:pt x="4454" y="0"/>
                    <a:pt x="4209" y="0"/>
                  </a:cubicBezTo>
                  <a:close/>
                </a:path>
              </a:pathLst>
            </a:custGeom>
            <a:solidFill>
              <a:srgbClr val="1D2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2"/>
            <p:cNvSpPr/>
            <p:nvPr/>
          </p:nvSpPr>
          <p:spPr>
            <a:xfrm>
              <a:off x="1541375" y="1576125"/>
              <a:ext cx="25850" cy="24475"/>
            </a:xfrm>
            <a:custGeom>
              <a:avLst/>
              <a:gdLst/>
              <a:ahLst/>
              <a:cxnLst/>
              <a:rect l="l" t="t" r="r" b="b"/>
              <a:pathLst>
                <a:path w="1034" h="979" extrusionOk="0">
                  <a:moveTo>
                    <a:pt x="525" y="1"/>
                  </a:moveTo>
                  <a:cubicBezTo>
                    <a:pt x="507" y="1"/>
                    <a:pt x="489" y="2"/>
                    <a:pt x="471" y="4"/>
                  </a:cubicBezTo>
                  <a:cubicBezTo>
                    <a:pt x="274" y="26"/>
                    <a:pt x="110" y="165"/>
                    <a:pt x="55" y="355"/>
                  </a:cubicBezTo>
                  <a:cubicBezTo>
                    <a:pt x="1" y="545"/>
                    <a:pt x="66" y="749"/>
                    <a:pt x="221" y="872"/>
                  </a:cubicBezTo>
                  <a:cubicBezTo>
                    <a:pt x="310" y="943"/>
                    <a:pt x="418" y="979"/>
                    <a:pt x="526" y="979"/>
                  </a:cubicBezTo>
                  <a:cubicBezTo>
                    <a:pt x="607" y="979"/>
                    <a:pt x="688" y="958"/>
                    <a:pt x="763" y="918"/>
                  </a:cubicBezTo>
                  <a:cubicBezTo>
                    <a:pt x="935" y="822"/>
                    <a:pt x="1033" y="631"/>
                    <a:pt x="1011" y="435"/>
                  </a:cubicBezTo>
                  <a:cubicBezTo>
                    <a:pt x="983" y="185"/>
                    <a:pt x="771" y="1"/>
                    <a:pt x="525" y="1"/>
                  </a:cubicBezTo>
                  <a:close/>
                </a:path>
              </a:pathLst>
            </a:custGeom>
            <a:solidFill>
              <a:srgbClr val="1D2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1742875" y="2950775"/>
              <a:ext cx="79425" cy="75200"/>
            </a:xfrm>
            <a:custGeom>
              <a:avLst/>
              <a:gdLst/>
              <a:ahLst/>
              <a:cxnLst/>
              <a:rect l="l" t="t" r="r" b="b"/>
              <a:pathLst>
                <a:path w="3177" h="3008" extrusionOk="0">
                  <a:moveTo>
                    <a:pt x="1617" y="0"/>
                  </a:moveTo>
                  <a:cubicBezTo>
                    <a:pt x="1560" y="0"/>
                    <a:pt x="1503" y="3"/>
                    <a:pt x="1446" y="10"/>
                  </a:cubicBezTo>
                  <a:cubicBezTo>
                    <a:pt x="841" y="77"/>
                    <a:pt x="337" y="503"/>
                    <a:pt x="169" y="1088"/>
                  </a:cubicBezTo>
                  <a:cubicBezTo>
                    <a:pt x="0" y="1672"/>
                    <a:pt x="201" y="2300"/>
                    <a:pt x="676" y="2680"/>
                  </a:cubicBezTo>
                  <a:cubicBezTo>
                    <a:pt x="949" y="2897"/>
                    <a:pt x="1281" y="3008"/>
                    <a:pt x="1615" y="3008"/>
                  </a:cubicBezTo>
                  <a:cubicBezTo>
                    <a:pt x="1864" y="3008"/>
                    <a:pt x="2114" y="2946"/>
                    <a:pt x="2342" y="2820"/>
                  </a:cubicBezTo>
                  <a:cubicBezTo>
                    <a:pt x="2875" y="2526"/>
                    <a:pt x="3177" y="1939"/>
                    <a:pt x="3109" y="1335"/>
                  </a:cubicBezTo>
                  <a:cubicBezTo>
                    <a:pt x="3022" y="567"/>
                    <a:pt x="2371" y="0"/>
                    <a:pt x="1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1275925" y="1598100"/>
              <a:ext cx="873325" cy="1375650"/>
            </a:xfrm>
            <a:custGeom>
              <a:avLst/>
              <a:gdLst/>
              <a:ahLst/>
              <a:cxnLst/>
              <a:rect l="l" t="t" r="r" b="b"/>
              <a:pathLst>
                <a:path w="34933" h="55026" extrusionOk="0">
                  <a:moveTo>
                    <a:pt x="29067" y="1"/>
                  </a:moveTo>
                  <a:lnTo>
                    <a:pt x="0" y="3297"/>
                  </a:lnTo>
                  <a:lnTo>
                    <a:pt x="5867" y="55026"/>
                  </a:lnTo>
                  <a:lnTo>
                    <a:pt x="34933" y="51729"/>
                  </a:lnTo>
                  <a:lnTo>
                    <a:pt x="290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1328425" y="2061075"/>
              <a:ext cx="797950" cy="710875"/>
            </a:xfrm>
            <a:custGeom>
              <a:avLst/>
              <a:gdLst/>
              <a:ahLst/>
              <a:cxnLst/>
              <a:rect l="l" t="t" r="r" b="b"/>
              <a:pathLst>
                <a:path w="31918" h="28435" extrusionOk="0">
                  <a:moveTo>
                    <a:pt x="29067" y="0"/>
                  </a:moveTo>
                  <a:lnTo>
                    <a:pt x="1" y="3296"/>
                  </a:lnTo>
                  <a:lnTo>
                    <a:pt x="2851" y="28434"/>
                  </a:lnTo>
                  <a:lnTo>
                    <a:pt x="31918" y="25138"/>
                  </a:lnTo>
                  <a:lnTo>
                    <a:pt x="290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1384150" y="1912500"/>
              <a:ext cx="582650" cy="88875"/>
            </a:xfrm>
            <a:custGeom>
              <a:avLst/>
              <a:gdLst/>
              <a:ahLst/>
              <a:cxnLst/>
              <a:rect l="l" t="t" r="r" b="b"/>
              <a:pathLst>
                <a:path w="23306" h="3555" extrusionOk="0">
                  <a:moveTo>
                    <a:pt x="22762" y="1"/>
                  </a:moveTo>
                  <a:cubicBezTo>
                    <a:pt x="22742" y="1"/>
                    <a:pt x="22723" y="2"/>
                    <a:pt x="22703" y="4"/>
                  </a:cubicBezTo>
                  <a:lnTo>
                    <a:pt x="472" y="2526"/>
                  </a:lnTo>
                  <a:cubicBezTo>
                    <a:pt x="201" y="2557"/>
                    <a:pt x="0" y="2794"/>
                    <a:pt x="16" y="3067"/>
                  </a:cubicBezTo>
                  <a:cubicBezTo>
                    <a:pt x="30" y="3341"/>
                    <a:pt x="257" y="3555"/>
                    <a:pt x="530" y="3555"/>
                  </a:cubicBezTo>
                  <a:cubicBezTo>
                    <a:pt x="550" y="3555"/>
                    <a:pt x="570" y="3554"/>
                    <a:pt x="590" y="3552"/>
                  </a:cubicBezTo>
                  <a:lnTo>
                    <a:pt x="22820" y="1030"/>
                  </a:lnTo>
                  <a:cubicBezTo>
                    <a:pt x="23103" y="998"/>
                    <a:pt x="23306" y="743"/>
                    <a:pt x="23274" y="459"/>
                  </a:cubicBezTo>
                  <a:cubicBezTo>
                    <a:pt x="23244" y="195"/>
                    <a:pt x="23021" y="1"/>
                    <a:pt x="227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1392400" y="1985150"/>
              <a:ext cx="582650" cy="88900"/>
            </a:xfrm>
            <a:custGeom>
              <a:avLst/>
              <a:gdLst/>
              <a:ahLst/>
              <a:cxnLst/>
              <a:rect l="l" t="t" r="r" b="b"/>
              <a:pathLst>
                <a:path w="23306" h="3556" extrusionOk="0">
                  <a:moveTo>
                    <a:pt x="22760" y="1"/>
                  </a:moveTo>
                  <a:cubicBezTo>
                    <a:pt x="22741" y="1"/>
                    <a:pt x="22722" y="2"/>
                    <a:pt x="22703" y="4"/>
                  </a:cubicBezTo>
                  <a:lnTo>
                    <a:pt x="472" y="2525"/>
                  </a:lnTo>
                  <a:cubicBezTo>
                    <a:pt x="201" y="2556"/>
                    <a:pt x="0" y="2794"/>
                    <a:pt x="16" y="3067"/>
                  </a:cubicBezTo>
                  <a:cubicBezTo>
                    <a:pt x="30" y="3341"/>
                    <a:pt x="257" y="3554"/>
                    <a:pt x="530" y="3556"/>
                  </a:cubicBezTo>
                  <a:cubicBezTo>
                    <a:pt x="550" y="3556"/>
                    <a:pt x="570" y="3554"/>
                    <a:pt x="588" y="3552"/>
                  </a:cubicBezTo>
                  <a:lnTo>
                    <a:pt x="22819" y="1031"/>
                  </a:lnTo>
                  <a:cubicBezTo>
                    <a:pt x="23102" y="999"/>
                    <a:pt x="23306" y="743"/>
                    <a:pt x="23273" y="459"/>
                  </a:cubicBezTo>
                  <a:cubicBezTo>
                    <a:pt x="23244" y="195"/>
                    <a:pt x="23020" y="1"/>
                    <a:pt x="22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2"/>
            <p:cNvSpPr/>
            <p:nvPr/>
          </p:nvSpPr>
          <p:spPr>
            <a:xfrm>
              <a:off x="1475475" y="2783600"/>
              <a:ext cx="104525" cy="98975"/>
            </a:xfrm>
            <a:custGeom>
              <a:avLst/>
              <a:gdLst/>
              <a:ahLst/>
              <a:cxnLst/>
              <a:rect l="l" t="t" r="r" b="b"/>
              <a:pathLst>
                <a:path w="4181" h="3959" extrusionOk="0">
                  <a:moveTo>
                    <a:pt x="2127" y="1"/>
                  </a:moveTo>
                  <a:cubicBezTo>
                    <a:pt x="2052" y="1"/>
                    <a:pt x="1976" y="5"/>
                    <a:pt x="1900" y="14"/>
                  </a:cubicBezTo>
                  <a:cubicBezTo>
                    <a:pt x="1105" y="104"/>
                    <a:pt x="442" y="664"/>
                    <a:pt x="221" y="1434"/>
                  </a:cubicBezTo>
                  <a:cubicBezTo>
                    <a:pt x="0" y="2203"/>
                    <a:pt x="264" y="3029"/>
                    <a:pt x="890" y="3528"/>
                  </a:cubicBezTo>
                  <a:cubicBezTo>
                    <a:pt x="1249" y="3813"/>
                    <a:pt x="1685" y="3959"/>
                    <a:pt x="2124" y="3959"/>
                  </a:cubicBezTo>
                  <a:cubicBezTo>
                    <a:pt x="2452" y="3959"/>
                    <a:pt x="2782" y="3877"/>
                    <a:pt x="3082" y="3711"/>
                  </a:cubicBezTo>
                  <a:cubicBezTo>
                    <a:pt x="3782" y="3324"/>
                    <a:pt x="4180" y="2552"/>
                    <a:pt x="4089" y="1757"/>
                  </a:cubicBezTo>
                  <a:cubicBezTo>
                    <a:pt x="3975" y="747"/>
                    <a:pt x="3119" y="1"/>
                    <a:pt x="21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2"/>
            <p:cNvSpPr/>
            <p:nvPr/>
          </p:nvSpPr>
          <p:spPr>
            <a:xfrm>
              <a:off x="1615500" y="2759125"/>
              <a:ext cx="445875" cy="73350"/>
            </a:xfrm>
            <a:custGeom>
              <a:avLst/>
              <a:gdLst/>
              <a:ahLst/>
              <a:cxnLst/>
              <a:rect l="l" t="t" r="r" b="b"/>
              <a:pathLst>
                <a:path w="17835" h="2934" extrusionOk="0">
                  <a:moveTo>
                    <a:pt x="17289" y="0"/>
                  </a:moveTo>
                  <a:cubicBezTo>
                    <a:pt x="17270" y="0"/>
                    <a:pt x="17250" y="1"/>
                    <a:pt x="17231" y="4"/>
                  </a:cubicBezTo>
                  <a:lnTo>
                    <a:pt x="473" y="1904"/>
                  </a:lnTo>
                  <a:cubicBezTo>
                    <a:pt x="201" y="1935"/>
                    <a:pt x="0" y="2173"/>
                    <a:pt x="16" y="2446"/>
                  </a:cubicBezTo>
                  <a:cubicBezTo>
                    <a:pt x="31" y="2719"/>
                    <a:pt x="257" y="2934"/>
                    <a:pt x="530" y="2934"/>
                  </a:cubicBezTo>
                  <a:cubicBezTo>
                    <a:pt x="550" y="2934"/>
                    <a:pt x="570" y="2932"/>
                    <a:pt x="589" y="2930"/>
                  </a:cubicBezTo>
                  <a:lnTo>
                    <a:pt x="17347" y="1031"/>
                  </a:lnTo>
                  <a:cubicBezTo>
                    <a:pt x="17631" y="998"/>
                    <a:pt x="17835" y="742"/>
                    <a:pt x="17802" y="459"/>
                  </a:cubicBezTo>
                  <a:cubicBezTo>
                    <a:pt x="17772" y="195"/>
                    <a:pt x="17549" y="0"/>
                    <a:pt x="17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1883900" y="2271000"/>
              <a:ext cx="418100" cy="823900"/>
            </a:xfrm>
            <a:custGeom>
              <a:avLst/>
              <a:gdLst/>
              <a:ahLst/>
              <a:cxnLst/>
              <a:rect l="l" t="t" r="r" b="b"/>
              <a:pathLst>
                <a:path w="16724" h="32956" extrusionOk="0">
                  <a:moveTo>
                    <a:pt x="11809" y="1"/>
                  </a:moveTo>
                  <a:cubicBezTo>
                    <a:pt x="11803" y="1"/>
                    <a:pt x="11798" y="1"/>
                    <a:pt x="11793" y="1"/>
                  </a:cubicBezTo>
                  <a:cubicBezTo>
                    <a:pt x="7494" y="173"/>
                    <a:pt x="7940" y="11351"/>
                    <a:pt x="9137" y="15436"/>
                  </a:cubicBezTo>
                  <a:cubicBezTo>
                    <a:pt x="1453" y="23726"/>
                    <a:pt x="1" y="32217"/>
                    <a:pt x="1740" y="32955"/>
                  </a:cubicBezTo>
                  <a:cubicBezTo>
                    <a:pt x="2314" y="31626"/>
                    <a:pt x="5435" y="31298"/>
                    <a:pt x="8374" y="31298"/>
                  </a:cubicBezTo>
                  <a:cubicBezTo>
                    <a:pt x="11231" y="31298"/>
                    <a:pt x="13916" y="31608"/>
                    <a:pt x="13916" y="31608"/>
                  </a:cubicBezTo>
                  <a:cubicBezTo>
                    <a:pt x="15980" y="22914"/>
                    <a:pt x="16723" y="15650"/>
                    <a:pt x="16723" y="15650"/>
                  </a:cubicBezTo>
                  <a:cubicBezTo>
                    <a:pt x="16723" y="15650"/>
                    <a:pt x="13872" y="1"/>
                    <a:pt x="11809" y="1"/>
                  </a:cubicBezTo>
                  <a:close/>
                </a:path>
              </a:pathLst>
            </a:custGeom>
            <a:solidFill>
              <a:srgbClr val="B29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1902400" y="2658975"/>
              <a:ext cx="212150" cy="421650"/>
            </a:xfrm>
            <a:custGeom>
              <a:avLst/>
              <a:gdLst/>
              <a:ahLst/>
              <a:cxnLst/>
              <a:rect l="l" t="t" r="r" b="b"/>
              <a:pathLst>
                <a:path w="8486" h="16866" extrusionOk="0">
                  <a:moveTo>
                    <a:pt x="8486" y="0"/>
                  </a:moveTo>
                  <a:lnTo>
                    <a:pt x="8486" y="0"/>
                  </a:lnTo>
                  <a:cubicBezTo>
                    <a:pt x="7055" y="803"/>
                    <a:pt x="5755" y="1850"/>
                    <a:pt x="4624" y="3067"/>
                  </a:cubicBezTo>
                  <a:cubicBezTo>
                    <a:pt x="3486" y="4279"/>
                    <a:pt x="2534" y="5677"/>
                    <a:pt x="1804" y="7182"/>
                  </a:cubicBezTo>
                  <a:cubicBezTo>
                    <a:pt x="1078" y="8685"/>
                    <a:pt x="575" y="10287"/>
                    <a:pt x="314" y="11937"/>
                  </a:cubicBezTo>
                  <a:cubicBezTo>
                    <a:pt x="46" y="13573"/>
                    <a:pt x="0" y="15237"/>
                    <a:pt x="203" y="16865"/>
                  </a:cubicBezTo>
                  <a:cubicBezTo>
                    <a:pt x="495" y="15249"/>
                    <a:pt x="795" y="13670"/>
                    <a:pt x="1219" y="12134"/>
                  </a:cubicBezTo>
                  <a:cubicBezTo>
                    <a:pt x="1649" y="10602"/>
                    <a:pt x="2186" y="9116"/>
                    <a:pt x="2873" y="7699"/>
                  </a:cubicBezTo>
                  <a:cubicBezTo>
                    <a:pt x="3555" y="6280"/>
                    <a:pt x="4387" y="4937"/>
                    <a:pt x="5332" y="3660"/>
                  </a:cubicBezTo>
                  <a:cubicBezTo>
                    <a:pt x="6283" y="2385"/>
                    <a:pt x="7357" y="1192"/>
                    <a:pt x="8486" y="0"/>
                  </a:cubicBezTo>
                  <a:close/>
                </a:path>
              </a:pathLst>
            </a:custGeom>
            <a:solidFill>
              <a:srgbClr val="E5C5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1845175" y="3166650"/>
              <a:ext cx="1574700" cy="2218275"/>
            </a:xfrm>
            <a:custGeom>
              <a:avLst/>
              <a:gdLst/>
              <a:ahLst/>
              <a:cxnLst/>
              <a:rect l="l" t="t" r="r" b="b"/>
              <a:pathLst>
                <a:path w="62988" h="88731" extrusionOk="0">
                  <a:moveTo>
                    <a:pt x="21984" y="0"/>
                  </a:moveTo>
                  <a:cubicBezTo>
                    <a:pt x="13635" y="1568"/>
                    <a:pt x="7070" y="4682"/>
                    <a:pt x="1" y="11042"/>
                  </a:cubicBezTo>
                  <a:cubicBezTo>
                    <a:pt x="7738" y="28914"/>
                    <a:pt x="23858" y="66141"/>
                    <a:pt x="35113" y="88731"/>
                  </a:cubicBezTo>
                  <a:cubicBezTo>
                    <a:pt x="46673" y="79674"/>
                    <a:pt x="56142" y="69126"/>
                    <a:pt x="62987" y="57711"/>
                  </a:cubicBezTo>
                  <a:cubicBezTo>
                    <a:pt x="48082" y="37317"/>
                    <a:pt x="32720" y="13388"/>
                    <a:pt x="219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2319875" y="3166650"/>
              <a:ext cx="1100000" cy="1892300"/>
            </a:xfrm>
            <a:custGeom>
              <a:avLst/>
              <a:gdLst/>
              <a:ahLst/>
              <a:cxnLst/>
              <a:rect l="l" t="t" r="r" b="b"/>
              <a:pathLst>
                <a:path w="44000" h="75692" extrusionOk="0">
                  <a:moveTo>
                    <a:pt x="2996" y="0"/>
                  </a:moveTo>
                  <a:cubicBezTo>
                    <a:pt x="1972" y="192"/>
                    <a:pt x="973" y="409"/>
                    <a:pt x="1" y="651"/>
                  </a:cubicBezTo>
                  <a:cubicBezTo>
                    <a:pt x="7548" y="13064"/>
                    <a:pt x="14494" y="27273"/>
                    <a:pt x="20332" y="42757"/>
                  </a:cubicBezTo>
                  <a:cubicBezTo>
                    <a:pt x="24548" y="53944"/>
                    <a:pt x="27891" y="65013"/>
                    <a:pt x="30375" y="75692"/>
                  </a:cubicBezTo>
                  <a:cubicBezTo>
                    <a:pt x="35654" y="70030"/>
                    <a:pt x="40225" y="64003"/>
                    <a:pt x="43999" y="57711"/>
                  </a:cubicBezTo>
                  <a:cubicBezTo>
                    <a:pt x="29094" y="37317"/>
                    <a:pt x="13732" y="13388"/>
                    <a:pt x="2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1338975" y="2745575"/>
              <a:ext cx="228200" cy="148700"/>
            </a:xfrm>
            <a:custGeom>
              <a:avLst/>
              <a:gdLst/>
              <a:ahLst/>
              <a:cxnLst/>
              <a:rect l="l" t="t" r="r" b="b"/>
              <a:pathLst>
                <a:path w="9128" h="5948" extrusionOk="0">
                  <a:moveTo>
                    <a:pt x="2877" y="0"/>
                  </a:moveTo>
                  <a:cubicBezTo>
                    <a:pt x="2084" y="0"/>
                    <a:pt x="1391" y="211"/>
                    <a:pt x="988" y="689"/>
                  </a:cubicBezTo>
                  <a:cubicBezTo>
                    <a:pt x="1" y="1859"/>
                    <a:pt x="399" y="4339"/>
                    <a:pt x="1697" y="5272"/>
                  </a:cubicBezTo>
                  <a:cubicBezTo>
                    <a:pt x="2259" y="5676"/>
                    <a:pt x="2888" y="5815"/>
                    <a:pt x="3498" y="5890"/>
                  </a:cubicBezTo>
                  <a:cubicBezTo>
                    <a:pt x="3782" y="5926"/>
                    <a:pt x="4078" y="5948"/>
                    <a:pt x="4376" y="5948"/>
                  </a:cubicBezTo>
                  <a:cubicBezTo>
                    <a:pt x="5384" y="5948"/>
                    <a:pt x="6419" y="5696"/>
                    <a:pt x="7104" y="4857"/>
                  </a:cubicBezTo>
                  <a:cubicBezTo>
                    <a:pt x="9127" y="2377"/>
                    <a:pt x="5328" y="338"/>
                    <a:pt x="3721" y="73"/>
                  </a:cubicBezTo>
                  <a:cubicBezTo>
                    <a:pt x="3433" y="25"/>
                    <a:pt x="3149" y="0"/>
                    <a:pt x="2877" y="0"/>
                  </a:cubicBezTo>
                  <a:close/>
                </a:path>
              </a:pathLst>
            </a:custGeom>
            <a:solidFill>
              <a:srgbClr val="B29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2"/>
            <p:cNvSpPr/>
            <p:nvPr/>
          </p:nvSpPr>
          <p:spPr>
            <a:xfrm>
              <a:off x="1289750" y="2563325"/>
              <a:ext cx="260475" cy="169800"/>
            </a:xfrm>
            <a:custGeom>
              <a:avLst/>
              <a:gdLst/>
              <a:ahLst/>
              <a:cxnLst/>
              <a:rect l="l" t="t" r="r" b="b"/>
              <a:pathLst>
                <a:path w="10419" h="6792" extrusionOk="0">
                  <a:moveTo>
                    <a:pt x="3283" y="1"/>
                  </a:moveTo>
                  <a:cubicBezTo>
                    <a:pt x="2378" y="1"/>
                    <a:pt x="1587" y="241"/>
                    <a:pt x="1127" y="788"/>
                  </a:cubicBezTo>
                  <a:cubicBezTo>
                    <a:pt x="0" y="2123"/>
                    <a:pt x="455" y="4953"/>
                    <a:pt x="1937" y="6019"/>
                  </a:cubicBezTo>
                  <a:cubicBezTo>
                    <a:pt x="2578" y="6481"/>
                    <a:pt x="3296" y="6639"/>
                    <a:pt x="3993" y="6726"/>
                  </a:cubicBezTo>
                  <a:cubicBezTo>
                    <a:pt x="4316" y="6767"/>
                    <a:pt x="4653" y="6792"/>
                    <a:pt x="4992" y="6792"/>
                  </a:cubicBezTo>
                  <a:cubicBezTo>
                    <a:pt x="6144" y="6792"/>
                    <a:pt x="7327" y="6504"/>
                    <a:pt x="8110" y="5545"/>
                  </a:cubicBezTo>
                  <a:cubicBezTo>
                    <a:pt x="10419" y="2714"/>
                    <a:pt x="6081" y="387"/>
                    <a:pt x="4247" y="84"/>
                  </a:cubicBezTo>
                  <a:cubicBezTo>
                    <a:pt x="3918" y="29"/>
                    <a:pt x="3594" y="1"/>
                    <a:pt x="3283" y="1"/>
                  </a:cubicBezTo>
                  <a:close/>
                </a:path>
              </a:pathLst>
            </a:custGeom>
            <a:solidFill>
              <a:srgbClr val="B29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1287225" y="2388100"/>
              <a:ext cx="255000" cy="166200"/>
            </a:xfrm>
            <a:custGeom>
              <a:avLst/>
              <a:gdLst/>
              <a:ahLst/>
              <a:cxnLst/>
              <a:rect l="l" t="t" r="r" b="b"/>
              <a:pathLst>
                <a:path w="10200" h="6648" extrusionOk="0">
                  <a:moveTo>
                    <a:pt x="3210" y="1"/>
                  </a:moveTo>
                  <a:cubicBezTo>
                    <a:pt x="2325" y="1"/>
                    <a:pt x="1552" y="237"/>
                    <a:pt x="1102" y="771"/>
                  </a:cubicBezTo>
                  <a:cubicBezTo>
                    <a:pt x="0" y="2079"/>
                    <a:pt x="444" y="4850"/>
                    <a:pt x="1894" y="5892"/>
                  </a:cubicBezTo>
                  <a:cubicBezTo>
                    <a:pt x="2523" y="6344"/>
                    <a:pt x="3226" y="6499"/>
                    <a:pt x="3907" y="6584"/>
                  </a:cubicBezTo>
                  <a:cubicBezTo>
                    <a:pt x="4223" y="6623"/>
                    <a:pt x="4553" y="6648"/>
                    <a:pt x="4885" y="6648"/>
                  </a:cubicBezTo>
                  <a:cubicBezTo>
                    <a:pt x="6012" y="6648"/>
                    <a:pt x="7171" y="6367"/>
                    <a:pt x="7936" y="5428"/>
                  </a:cubicBezTo>
                  <a:cubicBezTo>
                    <a:pt x="10199" y="2657"/>
                    <a:pt x="5951" y="378"/>
                    <a:pt x="4156" y="82"/>
                  </a:cubicBezTo>
                  <a:cubicBezTo>
                    <a:pt x="3833" y="29"/>
                    <a:pt x="3515" y="1"/>
                    <a:pt x="3210" y="1"/>
                  </a:cubicBezTo>
                  <a:close/>
                </a:path>
              </a:pathLst>
            </a:custGeom>
            <a:solidFill>
              <a:srgbClr val="B29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>
              <a:off x="1380975" y="1165275"/>
              <a:ext cx="382000" cy="321000"/>
            </a:xfrm>
            <a:custGeom>
              <a:avLst/>
              <a:gdLst/>
              <a:ahLst/>
              <a:cxnLst/>
              <a:rect l="l" t="t" r="r" b="b"/>
              <a:pathLst>
                <a:path w="15280" h="12840" extrusionOk="0">
                  <a:moveTo>
                    <a:pt x="12788" y="1"/>
                  </a:moveTo>
                  <a:cubicBezTo>
                    <a:pt x="12718" y="1"/>
                    <a:pt x="12648" y="4"/>
                    <a:pt x="12577" y="13"/>
                  </a:cubicBezTo>
                  <a:lnTo>
                    <a:pt x="1746" y="1242"/>
                  </a:lnTo>
                  <a:cubicBezTo>
                    <a:pt x="730" y="1356"/>
                    <a:pt x="1" y="2273"/>
                    <a:pt x="115" y="3289"/>
                  </a:cubicBezTo>
                  <a:lnTo>
                    <a:pt x="655" y="8042"/>
                  </a:lnTo>
                  <a:cubicBezTo>
                    <a:pt x="762" y="8987"/>
                    <a:pt x="1562" y="9685"/>
                    <a:pt x="2491" y="9685"/>
                  </a:cubicBezTo>
                  <a:cubicBezTo>
                    <a:pt x="2561" y="9685"/>
                    <a:pt x="2631" y="9681"/>
                    <a:pt x="2702" y="9673"/>
                  </a:cubicBezTo>
                  <a:lnTo>
                    <a:pt x="6234" y="9272"/>
                  </a:lnTo>
                  <a:lnTo>
                    <a:pt x="8592" y="12839"/>
                  </a:lnTo>
                  <a:lnTo>
                    <a:pt x="10056" y="8839"/>
                  </a:lnTo>
                  <a:lnTo>
                    <a:pt x="13533" y="8444"/>
                  </a:lnTo>
                  <a:cubicBezTo>
                    <a:pt x="14549" y="8330"/>
                    <a:pt x="15279" y="7412"/>
                    <a:pt x="15164" y="6397"/>
                  </a:cubicBezTo>
                  <a:lnTo>
                    <a:pt x="14625" y="1644"/>
                  </a:lnTo>
                  <a:cubicBezTo>
                    <a:pt x="14518" y="699"/>
                    <a:pt x="13717" y="1"/>
                    <a:pt x="12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1380975" y="1096450"/>
              <a:ext cx="382000" cy="320950"/>
            </a:xfrm>
            <a:custGeom>
              <a:avLst/>
              <a:gdLst/>
              <a:ahLst/>
              <a:cxnLst/>
              <a:rect l="l" t="t" r="r" b="b"/>
              <a:pathLst>
                <a:path w="15280" h="12838" extrusionOk="0">
                  <a:moveTo>
                    <a:pt x="12788" y="0"/>
                  </a:moveTo>
                  <a:cubicBezTo>
                    <a:pt x="12718" y="0"/>
                    <a:pt x="12648" y="4"/>
                    <a:pt x="12577" y="12"/>
                  </a:cubicBezTo>
                  <a:lnTo>
                    <a:pt x="1746" y="1241"/>
                  </a:lnTo>
                  <a:cubicBezTo>
                    <a:pt x="730" y="1355"/>
                    <a:pt x="1" y="2273"/>
                    <a:pt x="115" y="3288"/>
                  </a:cubicBezTo>
                  <a:lnTo>
                    <a:pt x="655" y="8042"/>
                  </a:lnTo>
                  <a:cubicBezTo>
                    <a:pt x="762" y="8987"/>
                    <a:pt x="1563" y="9684"/>
                    <a:pt x="2492" y="9684"/>
                  </a:cubicBezTo>
                  <a:cubicBezTo>
                    <a:pt x="2562" y="9684"/>
                    <a:pt x="2632" y="9680"/>
                    <a:pt x="2702" y="9673"/>
                  </a:cubicBezTo>
                  <a:lnTo>
                    <a:pt x="6234" y="9272"/>
                  </a:lnTo>
                  <a:lnTo>
                    <a:pt x="8592" y="12838"/>
                  </a:lnTo>
                  <a:lnTo>
                    <a:pt x="10056" y="8838"/>
                  </a:lnTo>
                  <a:lnTo>
                    <a:pt x="13533" y="8443"/>
                  </a:lnTo>
                  <a:cubicBezTo>
                    <a:pt x="14549" y="8329"/>
                    <a:pt x="15279" y="7412"/>
                    <a:pt x="15164" y="6396"/>
                  </a:cubicBezTo>
                  <a:lnTo>
                    <a:pt x="14625" y="1643"/>
                  </a:lnTo>
                  <a:cubicBezTo>
                    <a:pt x="14518" y="698"/>
                    <a:pt x="13717" y="0"/>
                    <a:pt x="12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2"/>
            <p:cNvSpPr/>
            <p:nvPr/>
          </p:nvSpPr>
          <p:spPr>
            <a:xfrm>
              <a:off x="1451175" y="1160075"/>
              <a:ext cx="137025" cy="119025"/>
            </a:xfrm>
            <a:custGeom>
              <a:avLst/>
              <a:gdLst/>
              <a:ahLst/>
              <a:cxnLst/>
              <a:rect l="l" t="t" r="r" b="b"/>
              <a:pathLst>
                <a:path w="5481" h="4761" extrusionOk="0">
                  <a:moveTo>
                    <a:pt x="4039" y="1"/>
                  </a:moveTo>
                  <a:cubicBezTo>
                    <a:pt x="3472" y="1"/>
                    <a:pt x="2952" y="344"/>
                    <a:pt x="2734" y="880"/>
                  </a:cubicBezTo>
                  <a:cubicBezTo>
                    <a:pt x="2457" y="484"/>
                    <a:pt x="2019" y="278"/>
                    <a:pt x="1577" y="278"/>
                  </a:cubicBezTo>
                  <a:cubicBezTo>
                    <a:pt x="1240" y="278"/>
                    <a:pt x="901" y="398"/>
                    <a:pt x="629" y="646"/>
                  </a:cubicBezTo>
                  <a:cubicBezTo>
                    <a:pt x="1" y="1219"/>
                    <a:pt x="18" y="2215"/>
                    <a:pt x="669" y="2763"/>
                  </a:cubicBezTo>
                  <a:lnTo>
                    <a:pt x="668" y="2764"/>
                  </a:lnTo>
                  <a:lnTo>
                    <a:pt x="3174" y="4760"/>
                  </a:lnTo>
                  <a:lnTo>
                    <a:pt x="5169" y="2253"/>
                  </a:lnTo>
                  <a:lnTo>
                    <a:pt x="5168" y="2253"/>
                  </a:lnTo>
                  <a:cubicBezTo>
                    <a:pt x="5384" y="1966"/>
                    <a:pt x="5481" y="1606"/>
                    <a:pt x="5440" y="1250"/>
                  </a:cubicBezTo>
                  <a:cubicBezTo>
                    <a:pt x="5366" y="609"/>
                    <a:pt x="4868" y="101"/>
                    <a:pt x="4231" y="14"/>
                  </a:cubicBezTo>
                  <a:cubicBezTo>
                    <a:pt x="4166" y="5"/>
                    <a:pt x="4102" y="1"/>
                    <a:pt x="4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2"/>
            <p:cNvSpPr/>
            <p:nvPr/>
          </p:nvSpPr>
          <p:spPr>
            <a:xfrm>
              <a:off x="1636450" y="1146275"/>
              <a:ext cx="88200" cy="114275"/>
            </a:xfrm>
            <a:custGeom>
              <a:avLst/>
              <a:gdLst/>
              <a:ahLst/>
              <a:cxnLst/>
              <a:rect l="l" t="t" r="r" b="b"/>
              <a:pathLst>
                <a:path w="3528" h="4571" extrusionOk="0">
                  <a:moveTo>
                    <a:pt x="2048" y="1"/>
                  </a:moveTo>
                  <a:lnTo>
                    <a:pt x="985" y="122"/>
                  </a:lnTo>
                  <a:lnTo>
                    <a:pt x="1" y="445"/>
                  </a:lnTo>
                  <a:lnTo>
                    <a:pt x="87" y="1207"/>
                  </a:lnTo>
                  <a:lnTo>
                    <a:pt x="1078" y="882"/>
                  </a:lnTo>
                  <a:lnTo>
                    <a:pt x="1395" y="3686"/>
                  </a:lnTo>
                  <a:lnTo>
                    <a:pt x="407" y="3798"/>
                  </a:lnTo>
                  <a:lnTo>
                    <a:pt x="495" y="4571"/>
                  </a:lnTo>
                  <a:lnTo>
                    <a:pt x="3528" y="4227"/>
                  </a:lnTo>
                  <a:lnTo>
                    <a:pt x="3440" y="3454"/>
                  </a:lnTo>
                  <a:lnTo>
                    <a:pt x="2453" y="3566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2"/>
            <p:cNvSpPr/>
            <p:nvPr/>
          </p:nvSpPr>
          <p:spPr>
            <a:xfrm>
              <a:off x="1445450" y="1686675"/>
              <a:ext cx="1211025" cy="376600"/>
            </a:xfrm>
            <a:custGeom>
              <a:avLst/>
              <a:gdLst/>
              <a:ahLst/>
              <a:cxnLst/>
              <a:rect l="l" t="t" r="r" b="b"/>
              <a:pathLst>
                <a:path w="48441" h="15064" extrusionOk="0">
                  <a:moveTo>
                    <a:pt x="42706" y="0"/>
                  </a:moveTo>
                  <a:cubicBezTo>
                    <a:pt x="42502" y="0"/>
                    <a:pt x="42295" y="12"/>
                    <a:pt x="42088" y="35"/>
                  </a:cubicBezTo>
                  <a:lnTo>
                    <a:pt x="5128" y="4226"/>
                  </a:lnTo>
                  <a:cubicBezTo>
                    <a:pt x="2145" y="4565"/>
                    <a:pt x="1" y="7257"/>
                    <a:pt x="339" y="10241"/>
                  </a:cubicBezTo>
                  <a:cubicBezTo>
                    <a:pt x="654" y="13015"/>
                    <a:pt x="3006" y="15063"/>
                    <a:pt x="5734" y="15063"/>
                  </a:cubicBezTo>
                  <a:cubicBezTo>
                    <a:pt x="5939" y="15063"/>
                    <a:pt x="6146" y="15052"/>
                    <a:pt x="6354" y="15028"/>
                  </a:cubicBezTo>
                  <a:lnTo>
                    <a:pt x="43313" y="10837"/>
                  </a:lnTo>
                  <a:cubicBezTo>
                    <a:pt x="46297" y="10498"/>
                    <a:pt x="48441" y="7806"/>
                    <a:pt x="48102" y="4824"/>
                  </a:cubicBezTo>
                  <a:cubicBezTo>
                    <a:pt x="47787" y="2049"/>
                    <a:pt x="45434" y="0"/>
                    <a:pt x="42706" y="0"/>
                  </a:cubicBezTo>
                  <a:close/>
                </a:path>
              </a:pathLst>
            </a:custGeom>
            <a:solidFill>
              <a:srgbClr val="D6A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2"/>
            <p:cNvSpPr/>
            <p:nvPr/>
          </p:nvSpPr>
          <p:spPr>
            <a:xfrm>
              <a:off x="1445450" y="1617825"/>
              <a:ext cx="1211025" cy="376600"/>
            </a:xfrm>
            <a:custGeom>
              <a:avLst/>
              <a:gdLst/>
              <a:ahLst/>
              <a:cxnLst/>
              <a:rect l="l" t="t" r="r" b="b"/>
              <a:pathLst>
                <a:path w="48441" h="15064" extrusionOk="0">
                  <a:moveTo>
                    <a:pt x="42706" y="1"/>
                  </a:moveTo>
                  <a:cubicBezTo>
                    <a:pt x="42502" y="1"/>
                    <a:pt x="42295" y="12"/>
                    <a:pt x="42088" y="36"/>
                  </a:cubicBezTo>
                  <a:lnTo>
                    <a:pt x="5128" y="4227"/>
                  </a:lnTo>
                  <a:cubicBezTo>
                    <a:pt x="2145" y="4566"/>
                    <a:pt x="1" y="7258"/>
                    <a:pt x="339" y="10241"/>
                  </a:cubicBezTo>
                  <a:cubicBezTo>
                    <a:pt x="654" y="13015"/>
                    <a:pt x="3006" y="15064"/>
                    <a:pt x="5734" y="15064"/>
                  </a:cubicBezTo>
                  <a:cubicBezTo>
                    <a:pt x="5939" y="15064"/>
                    <a:pt x="6146" y="15052"/>
                    <a:pt x="6354" y="15029"/>
                  </a:cubicBezTo>
                  <a:lnTo>
                    <a:pt x="43313" y="10837"/>
                  </a:lnTo>
                  <a:cubicBezTo>
                    <a:pt x="46297" y="10499"/>
                    <a:pt x="48441" y="7806"/>
                    <a:pt x="48102" y="4824"/>
                  </a:cubicBezTo>
                  <a:cubicBezTo>
                    <a:pt x="47787" y="2050"/>
                    <a:pt x="45434" y="1"/>
                    <a:pt x="42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2"/>
            <p:cNvSpPr/>
            <p:nvPr/>
          </p:nvSpPr>
          <p:spPr>
            <a:xfrm>
              <a:off x="1776300" y="1689200"/>
              <a:ext cx="731950" cy="101850"/>
            </a:xfrm>
            <a:custGeom>
              <a:avLst/>
              <a:gdLst/>
              <a:ahLst/>
              <a:cxnLst/>
              <a:rect l="l" t="t" r="r" b="b"/>
              <a:pathLst>
                <a:path w="29278" h="4074" extrusionOk="0">
                  <a:moveTo>
                    <a:pt x="28829" y="0"/>
                  </a:moveTo>
                  <a:cubicBezTo>
                    <a:pt x="28810" y="0"/>
                    <a:pt x="28791" y="2"/>
                    <a:pt x="28773" y="4"/>
                  </a:cubicBezTo>
                  <a:lnTo>
                    <a:pt x="390" y="3223"/>
                  </a:lnTo>
                  <a:cubicBezTo>
                    <a:pt x="166" y="3248"/>
                    <a:pt x="0" y="3445"/>
                    <a:pt x="13" y="3670"/>
                  </a:cubicBezTo>
                  <a:cubicBezTo>
                    <a:pt x="26" y="3896"/>
                    <a:pt x="212" y="4072"/>
                    <a:pt x="438" y="4073"/>
                  </a:cubicBezTo>
                  <a:cubicBezTo>
                    <a:pt x="454" y="4073"/>
                    <a:pt x="471" y="4072"/>
                    <a:pt x="486" y="4070"/>
                  </a:cubicBezTo>
                  <a:lnTo>
                    <a:pt x="28869" y="851"/>
                  </a:lnTo>
                  <a:cubicBezTo>
                    <a:pt x="29106" y="828"/>
                    <a:pt x="29278" y="616"/>
                    <a:pt x="29251" y="378"/>
                  </a:cubicBezTo>
                  <a:cubicBezTo>
                    <a:pt x="29227" y="161"/>
                    <a:pt x="29042" y="0"/>
                    <a:pt x="28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2063125" y="1743525"/>
              <a:ext cx="451125" cy="69950"/>
            </a:xfrm>
            <a:custGeom>
              <a:avLst/>
              <a:gdLst/>
              <a:ahLst/>
              <a:cxnLst/>
              <a:rect l="l" t="t" r="r" b="b"/>
              <a:pathLst>
                <a:path w="18045" h="2798" extrusionOk="0">
                  <a:moveTo>
                    <a:pt x="17595" y="0"/>
                  </a:moveTo>
                  <a:cubicBezTo>
                    <a:pt x="17579" y="0"/>
                    <a:pt x="17562" y="1"/>
                    <a:pt x="17546" y="3"/>
                  </a:cubicBezTo>
                  <a:lnTo>
                    <a:pt x="390" y="1948"/>
                  </a:lnTo>
                  <a:cubicBezTo>
                    <a:pt x="166" y="1974"/>
                    <a:pt x="1" y="2170"/>
                    <a:pt x="13" y="2395"/>
                  </a:cubicBezTo>
                  <a:cubicBezTo>
                    <a:pt x="25" y="2621"/>
                    <a:pt x="212" y="2797"/>
                    <a:pt x="438" y="2797"/>
                  </a:cubicBezTo>
                  <a:cubicBezTo>
                    <a:pt x="454" y="2797"/>
                    <a:pt x="469" y="2797"/>
                    <a:pt x="486" y="2795"/>
                  </a:cubicBezTo>
                  <a:lnTo>
                    <a:pt x="17642" y="850"/>
                  </a:lnTo>
                  <a:cubicBezTo>
                    <a:pt x="17876" y="823"/>
                    <a:pt x="18045" y="611"/>
                    <a:pt x="18018" y="378"/>
                  </a:cubicBezTo>
                  <a:cubicBezTo>
                    <a:pt x="17993" y="160"/>
                    <a:pt x="17808" y="0"/>
                    <a:pt x="17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1782425" y="1798600"/>
              <a:ext cx="245975" cy="46700"/>
            </a:xfrm>
            <a:custGeom>
              <a:avLst/>
              <a:gdLst/>
              <a:ahLst/>
              <a:cxnLst/>
              <a:rect l="l" t="t" r="r" b="b"/>
              <a:pathLst>
                <a:path w="9839" h="1868" extrusionOk="0">
                  <a:moveTo>
                    <a:pt x="9389" y="1"/>
                  </a:moveTo>
                  <a:cubicBezTo>
                    <a:pt x="9373" y="1"/>
                    <a:pt x="9356" y="2"/>
                    <a:pt x="9340" y="4"/>
                  </a:cubicBezTo>
                  <a:lnTo>
                    <a:pt x="391" y="1018"/>
                  </a:lnTo>
                  <a:cubicBezTo>
                    <a:pt x="167" y="1043"/>
                    <a:pt x="0" y="1239"/>
                    <a:pt x="13" y="1466"/>
                  </a:cubicBezTo>
                  <a:cubicBezTo>
                    <a:pt x="26" y="1691"/>
                    <a:pt x="213" y="1868"/>
                    <a:pt x="439" y="1868"/>
                  </a:cubicBezTo>
                  <a:cubicBezTo>
                    <a:pt x="456" y="1868"/>
                    <a:pt x="471" y="1868"/>
                    <a:pt x="488" y="1866"/>
                  </a:cubicBezTo>
                  <a:lnTo>
                    <a:pt x="9437" y="851"/>
                  </a:lnTo>
                  <a:cubicBezTo>
                    <a:pt x="9671" y="824"/>
                    <a:pt x="9839" y="612"/>
                    <a:pt x="9812" y="379"/>
                  </a:cubicBezTo>
                  <a:cubicBezTo>
                    <a:pt x="9787" y="161"/>
                    <a:pt x="9603" y="1"/>
                    <a:pt x="9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1788575" y="1819700"/>
              <a:ext cx="538550" cy="79900"/>
            </a:xfrm>
            <a:custGeom>
              <a:avLst/>
              <a:gdLst/>
              <a:ahLst/>
              <a:cxnLst/>
              <a:rect l="l" t="t" r="r" b="b"/>
              <a:pathLst>
                <a:path w="21542" h="3196" extrusionOk="0">
                  <a:moveTo>
                    <a:pt x="21092" y="1"/>
                  </a:moveTo>
                  <a:cubicBezTo>
                    <a:pt x="21075" y="1"/>
                    <a:pt x="21059" y="2"/>
                    <a:pt x="21043" y="3"/>
                  </a:cubicBezTo>
                  <a:lnTo>
                    <a:pt x="392" y="2345"/>
                  </a:lnTo>
                  <a:cubicBezTo>
                    <a:pt x="166" y="2371"/>
                    <a:pt x="1" y="2567"/>
                    <a:pt x="13" y="2792"/>
                  </a:cubicBezTo>
                  <a:cubicBezTo>
                    <a:pt x="26" y="3019"/>
                    <a:pt x="213" y="3196"/>
                    <a:pt x="440" y="3196"/>
                  </a:cubicBezTo>
                  <a:cubicBezTo>
                    <a:pt x="455" y="3196"/>
                    <a:pt x="472" y="3194"/>
                    <a:pt x="488" y="3192"/>
                  </a:cubicBezTo>
                  <a:lnTo>
                    <a:pt x="21139" y="851"/>
                  </a:lnTo>
                  <a:cubicBezTo>
                    <a:pt x="21372" y="824"/>
                    <a:pt x="21541" y="613"/>
                    <a:pt x="21515" y="379"/>
                  </a:cubicBezTo>
                  <a:cubicBezTo>
                    <a:pt x="21490" y="161"/>
                    <a:pt x="21306" y="1"/>
                    <a:pt x="21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1530425" y="1777525"/>
              <a:ext cx="159500" cy="157325"/>
            </a:xfrm>
            <a:custGeom>
              <a:avLst/>
              <a:gdLst/>
              <a:ahLst/>
              <a:cxnLst/>
              <a:rect l="l" t="t" r="r" b="b"/>
              <a:pathLst>
                <a:path w="6380" h="6293" extrusionOk="0">
                  <a:moveTo>
                    <a:pt x="2927" y="1"/>
                  </a:moveTo>
                  <a:lnTo>
                    <a:pt x="2168" y="2110"/>
                  </a:lnTo>
                  <a:lnTo>
                    <a:pt x="0" y="2681"/>
                  </a:lnTo>
                  <a:lnTo>
                    <a:pt x="1771" y="4054"/>
                  </a:lnTo>
                  <a:lnTo>
                    <a:pt x="1644" y="6293"/>
                  </a:lnTo>
                  <a:lnTo>
                    <a:pt x="3498" y="5032"/>
                  </a:lnTo>
                  <a:lnTo>
                    <a:pt x="5586" y="5845"/>
                  </a:lnTo>
                  <a:lnTo>
                    <a:pt x="4961" y="3692"/>
                  </a:lnTo>
                  <a:lnTo>
                    <a:pt x="6380" y="1957"/>
                  </a:lnTo>
                  <a:lnTo>
                    <a:pt x="4139" y="1887"/>
                  </a:lnTo>
                  <a:lnTo>
                    <a:pt x="29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Rectangle 55"/>
          <p:cNvSpPr/>
          <p:nvPr/>
        </p:nvSpPr>
        <p:spPr>
          <a:xfrm>
            <a:off x="214282" y="1071552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600" dirty="0" smtClean="0">
                <a:latin typeface="Arial" pitchFamily="34" charset="0"/>
                <a:cs typeface="Arial" pitchFamily="34" charset="0"/>
              </a:rPr>
              <a:t>Инструмент којим би ученици самовредновали рад пројекта биће порука на </a:t>
            </a:r>
          </a:p>
          <a:p>
            <a:pPr lvl="1"/>
            <a:r>
              <a:rPr lang="ru-RU" sz="1600" dirty="0" smtClean="0">
                <a:latin typeface="Arial" pitchFamily="34" charset="0"/>
                <a:cs typeface="Arial" pitchFamily="34" charset="0"/>
              </a:rPr>
              <a:t>вибер групи у којој ће оцењивати:</a:t>
            </a:r>
          </a:p>
          <a:p>
            <a:pPr lvl="1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1. Идеју</a:t>
            </a:r>
          </a:p>
          <a:p>
            <a:pPr lvl="1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2. Активност</a:t>
            </a:r>
          </a:p>
          <a:p>
            <a:pPr lvl="1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3. Реализацију</a:t>
            </a:r>
          </a:p>
          <a:p>
            <a:pPr lvl="1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Своје мишљење изразиће емотиконима :</a:t>
            </a:r>
          </a:p>
        </p:txBody>
      </p:sp>
      <p:pic>
        <p:nvPicPr>
          <p:cNvPr id="60" name="Picture 6" descr="C:\Users\Ana\Desktop\emotikoni-shutterstock_441242845.jpg"/>
          <p:cNvPicPr>
            <a:picLocks noChangeAspect="1" noChangeArrowheads="1"/>
          </p:cNvPicPr>
          <p:nvPr/>
        </p:nvPicPr>
        <p:blipFill>
          <a:blip r:embed="rId3"/>
          <a:srcRect l="3500" t="5592" r="88250" b="84540"/>
          <a:stretch>
            <a:fillRect/>
          </a:stretch>
        </p:blipFill>
        <p:spPr bwMode="auto">
          <a:xfrm>
            <a:off x="2928926" y="2857502"/>
            <a:ext cx="785818" cy="714380"/>
          </a:xfrm>
          <a:prstGeom prst="rect">
            <a:avLst/>
          </a:prstGeom>
          <a:noFill/>
        </p:spPr>
      </p:pic>
      <p:pic>
        <p:nvPicPr>
          <p:cNvPr id="61" name="Picture 6" descr="C:\Users\Ana\Desktop\emotikoni-shutterstock_441242845.jpg"/>
          <p:cNvPicPr>
            <a:picLocks noChangeAspect="1" noChangeArrowheads="1"/>
          </p:cNvPicPr>
          <p:nvPr/>
        </p:nvPicPr>
        <p:blipFill>
          <a:blip r:embed="rId3"/>
          <a:srcRect l="21500" t="5592" r="71000" b="84540"/>
          <a:stretch>
            <a:fillRect/>
          </a:stretch>
        </p:blipFill>
        <p:spPr bwMode="auto">
          <a:xfrm>
            <a:off x="2357422" y="3571882"/>
            <a:ext cx="714380" cy="714380"/>
          </a:xfrm>
          <a:prstGeom prst="rect">
            <a:avLst/>
          </a:prstGeom>
          <a:noFill/>
        </p:spPr>
      </p:pic>
      <p:pic>
        <p:nvPicPr>
          <p:cNvPr id="62" name="Picture 7" descr="C:\Users\Ana\Desktop\emotikoni-shutterstock_441242845.jpg"/>
          <p:cNvPicPr>
            <a:picLocks noChangeAspect="1" noChangeArrowheads="1"/>
          </p:cNvPicPr>
          <p:nvPr/>
        </p:nvPicPr>
        <p:blipFill>
          <a:blip r:embed="rId3"/>
          <a:srcRect l="29750" t="72697" r="62000" b="16447"/>
          <a:stretch>
            <a:fillRect/>
          </a:stretch>
        </p:blipFill>
        <p:spPr bwMode="auto">
          <a:xfrm>
            <a:off x="1571604" y="4214824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/>
          <p:cNvSpPr/>
          <p:nvPr/>
        </p:nvSpPr>
        <p:spPr>
          <a:xfrm>
            <a:off x="0" y="928676"/>
            <a:ext cx="6643702" cy="4214824"/>
          </a:xfrm>
          <a:prstGeom prst="rect">
            <a:avLst/>
          </a:prstGeom>
          <a:solidFill>
            <a:srgbClr val="F2D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7" name="Google Shape;1217;p52"/>
          <p:cNvSpPr/>
          <p:nvPr/>
        </p:nvSpPr>
        <p:spPr>
          <a:xfrm>
            <a:off x="6572264" y="4071948"/>
            <a:ext cx="2571736" cy="500066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52"/>
          <p:cNvSpPr txBox="1">
            <a:spLocks noGrp="1"/>
          </p:cNvSpPr>
          <p:nvPr>
            <p:ph type="title"/>
          </p:nvPr>
        </p:nvSpPr>
        <p:spPr>
          <a:xfrm>
            <a:off x="311700" y="21429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600" b="1" dirty="0" smtClean="0"/>
              <a:t>Вредновање и самовредновање</a:t>
            </a:r>
            <a:endParaRPr sz="3600" b="1"/>
          </a:p>
        </p:txBody>
      </p:sp>
      <p:grpSp>
        <p:nvGrpSpPr>
          <p:cNvPr id="32" name="Google Shape;1668;p65"/>
          <p:cNvGrpSpPr/>
          <p:nvPr/>
        </p:nvGrpSpPr>
        <p:grpSpPr>
          <a:xfrm>
            <a:off x="6500858" y="1214428"/>
            <a:ext cx="2500298" cy="3143272"/>
            <a:chOff x="6119850" y="1368025"/>
            <a:chExt cx="3727125" cy="4267825"/>
          </a:xfrm>
        </p:grpSpPr>
        <p:sp>
          <p:nvSpPr>
            <p:cNvPr id="33" name="Google Shape;1669;p65"/>
            <p:cNvSpPr/>
            <p:nvPr/>
          </p:nvSpPr>
          <p:spPr>
            <a:xfrm>
              <a:off x="6119850" y="3072825"/>
              <a:ext cx="878550" cy="851950"/>
            </a:xfrm>
            <a:custGeom>
              <a:avLst/>
              <a:gdLst/>
              <a:ahLst/>
              <a:cxnLst/>
              <a:rect l="l" t="t" r="r" b="b"/>
              <a:pathLst>
                <a:path w="35142" h="34078" extrusionOk="0">
                  <a:moveTo>
                    <a:pt x="0" y="1"/>
                  </a:moveTo>
                  <a:lnTo>
                    <a:pt x="0" y="1"/>
                  </a:lnTo>
                  <a:cubicBezTo>
                    <a:pt x="1677" y="4708"/>
                    <a:pt x="3455" y="9579"/>
                    <a:pt x="6969" y="13132"/>
                  </a:cubicBezTo>
                  <a:cubicBezTo>
                    <a:pt x="10552" y="16755"/>
                    <a:pt x="15507" y="18579"/>
                    <a:pt x="19973" y="21031"/>
                  </a:cubicBezTo>
                  <a:cubicBezTo>
                    <a:pt x="25877" y="24282"/>
                    <a:pt x="31043" y="28725"/>
                    <a:pt x="35141" y="34077"/>
                  </a:cubicBezTo>
                  <a:cubicBezTo>
                    <a:pt x="34654" y="30304"/>
                    <a:pt x="34166" y="26531"/>
                    <a:pt x="33680" y="22758"/>
                  </a:cubicBezTo>
                  <a:cubicBezTo>
                    <a:pt x="33326" y="20018"/>
                    <a:pt x="32966" y="17250"/>
                    <a:pt x="31991" y="14664"/>
                  </a:cubicBezTo>
                  <a:cubicBezTo>
                    <a:pt x="29652" y="8459"/>
                    <a:pt x="23597" y="3826"/>
                    <a:pt x="16995" y="3190"/>
                  </a:cubicBezTo>
                  <a:cubicBezTo>
                    <a:pt x="16271" y="3121"/>
                    <a:pt x="15546" y="3096"/>
                    <a:pt x="14820" y="3096"/>
                  </a:cubicBezTo>
                  <a:cubicBezTo>
                    <a:pt x="12926" y="3096"/>
                    <a:pt x="11025" y="3266"/>
                    <a:pt x="9128" y="3266"/>
                  </a:cubicBezTo>
                  <a:cubicBezTo>
                    <a:pt x="8770" y="3266"/>
                    <a:pt x="8413" y="3260"/>
                    <a:pt x="8056" y="3246"/>
                  </a:cubicBezTo>
                  <a:cubicBezTo>
                    <a:pt x="5075" y="3126"/>
                    <a:pt x="1909" y="229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70;p65"/>
            <p:cNvSpPr/>
            <p:nvPr/>
          </p:nvSpPr>
          <p:spPr>
            <a:xfrm>
              <a:off x="6264150" y="3204000"/>
              <a:ext cx="566225" cy="426675"/>
            </a:xfrm>
            <a:custGeom>
              <a:avLst/>
              <a:gdLst/>
              <a:ahLst/>
              <a:cxnLst/>
              <a:rect l="l" t="t" r="r" b="b"/>
              <a:pathLst>
                <a:path w="22649" h="17067" extrusionOk="0">
                  <a:moveTo>
                    <a:pt x="255" y="1"/>
                  </a:moveTo>
                  <a:cubicBezTo>
                    <a:pt x="127" y="1"/>
                    <a:pt x="0" y="112"/>
                    <a:pt x="25" y="285"/>
                  </a:cubicBezTo>
                  <a:cubicBezTo>
                    <a:pt x="723" y="5219"/>
                    <a:pt x="6943" y="5414"/>
                    <a:pt x="10740" y="6032"/>
                  </a:cubicBezTo>
                  <a:cubicBezTo>
                    <a:pt x="13424" y="6470"/>
                    <a:pt x="15753" y="7883"/>
                    <a:pt x="17654" y="9778"/>
                  </a:cubicBezTo>
                  <a:cubicBezTo>
                    <a:pt x="19720" y="11840"/>
                    <a:pt x="20174" y="14273"/>
                    <a:pt x="21321" y="16793"/>
                  </a:cubicBezTo>
                  <a:cubicBezTo>
                    <a:pt x="21409" y="16987"/>
                    <a:pt x="21562" y="17067"/>
                    <a:pt x="21722" y="17067"/>
                  </a:cubicBezTo>
                  <a:cubicBezTo>
                    <a:pt x="22000" y="17067"/>
                    <a:pt x="22300" y="16825"/>
                    <a:pt x="22324" y="16521"/>
                  </a:cubicBezTo>
                  <a:cubicBezTo>
                    <a:pt x="22648" y="12433"/>
                    <a:pt x="18700" y="8323"/>
                    <a:pt x="15494" y="6382"/>
                  </a:cubicBezTo>
                  <a:cubicBezTo>
                    <a:pt x="13652" y="5266"/>
                    <a:pt x="11542" y="4796"/>
                    <a:pt x="9424" y="4577"/>
                  </a:cubicBezTo>
                  <a:cubicBezTo>
                    <a:pt x="5940" y="4219"/>
                    <a:pt x="1889" y="4018"/>
                    <a:pt x="467" y="163"/>
                  </a:cubicBezTo>
                  <a:cubicBezTo>
                    <a:pt x="425" y="50"/>
                    <a:pt x="340" y="1"/>
                    <a:pt x="2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71;p65"/>
            <p:cNvSpPr/>
            <p:nvPr/>
          </p:nvSpPr>
          <p:spPr>
            <a:xfrm>
              <a:off x="6998000" y="1368025"/>
              <a:ext cx="1267625" cy="2488275"/>
            </a:xfrm>
            <a:custGeom>
              <a:avLst/>
              <a:gdLst/>
              <a:ahLst/>
              <a:cxnLst/>
              <a:rect l="l" t="t" r="r" b="b"/>
              <a:pathLst>
                <a:path w="50705" h="99531" extrusionOk="0">
                  <a:moveTo>
                    <a:pt x="43969" y="0"/>
                  </a:moveTo>
                  <a:cubicBezTo>
                    <a:pt x="42307" y="4878"/>
                    <a:pt x="39178" y="9242"/>
                    <a:pt x="35096" y="12385"/>
                  </a:cubicBezTo>
                  <a:cubicBezTo>
                    <a:pt x="31029" y="15517"/>
                    <a:pt x="26016" y="17490"/>
                    <a:pt x="22649" y="21365"/>
                  </a:cubicBezTo>
                  <a:cubicBezTo>
                    <a:pt x="18249" y="26430"/>
                    <a:pt x="17552" y="33661"/>
                    <a:pt x="17506" y="40369"/>
                  </a:cubicBezTo>
                  <a:cubicBezTo>
                    <a:pt x="17459" y="47076"/>
                    <a:pt x="17793" y="54097"/>
                    <a:pt x="14869" y="60134"/>
                  </a:cubicBezTo>
                  <a:cubicBezTo>
                    <a:pt x="12282" y="65478"/>
                    <a:pt x="7432" y="69395"/>
                    <a:pt x="4433" y="74520"/>
                  </a:cubicBezTo>
                  <a:cubicBezTo>
                    <a:pt x="0" y="82095"/>
                    <a:pt x="225" y="92160"/>
                    <a:pt x="4990" y="99531"/>
                  </a:cubicBezTo>
                  <a:cubicBezTo>
                    <a:pt x="5025" y="96356"/>
                    <a:pt x="7034" y="93488"/>
                    <a:pt x="9510" y="91505"/>
                  </a:cubicBezTo>
                  <a:cubicBezTo>
                    <a:pt x="11985" y="89519"/>
                    <a:pt x="14931" y="88229"/>
                    <a:pt x="17715" y="86705"/>
                  </a:cubicBezTo>
                  <a:cubicBezTo>
                    <a:pt x="25562" y="82405"/>
                    <a:pt x="32700" y="75267"/>
                    <a:pt x="33544" y="66359"/>
                  </a:cubicBezTo>
                  <a:cubicBezTo>
                    <a:pt x="34140" y="60080"/>
                    <a:pt x="31570" y="53486"/>
                    <a:pt x="33782" y="47578"/>
                  </a:cubicBezTo>
                  <a:cubicBezTo>
                    <a:pt x="35238" y="43690"/>
                    <a:pt x="38519" y="40837"/>
                    <a:pt x="41127" y="37607"/>
                  </a:cubicBezTo>
                  <a:cubicBezTo>
                    <a:pt x="49521" y="27203"/>
                    <a:pt x="50705" y="11548"/>
                    <a:pt x="43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72;p65"/>
            <p:cNvSpPr/>
            <p:nvPr/>
          </p:nvSpPr>
          <p:spPr>
            <a:xfrm>
              <a:off x="7012450" y="1706925"/>
              <a:ext cx="1032925" cy="2266950"/>
            </a:xfrm>
            <a:custGeom>
              <a:avLst/>
              <a:gdLst/>
              <a:ahLst/>
              <a:cxnLst/>
              <a:rect l="l" t="t" r="r" b="b"/>
              <a:pathLst>
                <a:path w="41317" h="90678" extrusionOk="0">
                  <a:moveTo>
                    <a:pt x="40508" y="1"/>
                  </a:moveTo>
                  <a:cubicBezTo>
                    <a:pt x="40462" y="1"/>
                    <a:pt x="40418" y="27"/>
                    <a:pt x="40408" y="88"/>
                  </a:cubicBezTo>
                  <a:cubicBezTo>
                    <a:pt x="38860" y="8997"/>
                    <a:pt x="31042" y="13484"/>
                    <a:pt x="26675" y="20791"/>
                  </a:cubicBezTo>
                  <a:cubicBezTo>
                    <a:pt x="22019" y="28584"/>
                    <a:pt x="25248" y="38143"/>
                    <a:pt x="23093" y="46536"/>
                  </a:cubicBezTo>
                  <a:cubicBezTo>
                    <a:pt x="20915" y="55016"/>
                    <a:pt x="13658" y="60995"/>
                    <a:pt x="8557" y="67702"/>
                  </a:cubicBezTo>
                  <a:cubicBezTo>
                    <a:pt x="3728" y="74053"/>
                    <a:pt x="1" y="82285"/>
                    <a:pt x="3306" y="90195"/>
                  </a:cubicBezTo>
                  <a:cubicBezTo>
                    <a:pt x="3447" y="90532"/>
                    <a:pt x="3752" y="90678"/>
                    <a:pt x="4047" y="90678"/>
                  </a:cubicBezTo>
                  <a:cubicBezTo>
                    <a:pt x="4501" y="90678"/>
                    <a:pt x="4933" y="90333"/>
                    <a:pt x="4713" y="89807"/>
                  </a:cubicBezTo>
                  <a:cubicBezTo>
                    <a:pt x="995" y="80902"/>
                    <a:pt x="6546" y="72254"/>
                    <a:pt x="12106" y="65606"/>
                  </a:cubicBezTo>
                  <a:cubicBezTo>
                    <a:pt x="17240" y="59465"/>
                    <a:pt x="23012" y="53525"/>
                    <a:pt x="24781" y="45445"/>
                  </a:cubicBezTo>
                  <a:cubicBezTo>
                    <a:pt x="25684" y="41328"/>
                    <a:pt x="25332" y="37008"/>
                    <a:pt x="25357" y="32829"/>
                  </a:cubicBezTo>
                  <a:cubicBezTo>
                    <a:pt x="25382" y="28023"/>
                    <a:pt x="26225" y="23657"/>
                    <a:pt x="28966" y="19640"/>
                  </a:cubicBezTo>
                  <a:cubicBezTo>
                    <a:pt x="33064" y="13636"/>
                    <a:pt x="41317" y="8310"/>
                    <a:pt x="40646" y="121"/>
                  </a:cubicBezTo>
                  <a:cubicBezTo>
                    <a:pt x="40640" y="48"/>
                    <a:pt x="40571" y="1"/>
                    <a:pt x="405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73;p65"/>
            <p:cNvSpPr/>
            <p:nvPr/>
          </p:nvSpPr>
          <p:spPr>
            <a:xfrm>
              <a:off x="6190250" y="1957500"/>
              <a:ext cx="1117675" cy="1965500"/>
            </a:xfrm>
            <a:custGeom>
              <a:avLst/>
              <a:gdLst/>
              <a:ahLst/>
              <a:cxnLst/>
              <a:rect l="l" t="t" r="r" b="b"/>
              <a:pathLst>
                <a:path w="44707" h="78620" extrusionOk="0">
                  <a:moveTo>
                    <a:pt x="0" y="0"/>
                  </a:moveTo>
                  <a:lnTo>
                    <a:pt x="2093" y="7745"/>
                  </a:lnTo>
                  <a:cubicBezTo>
                    <a:pt x="2756" y="10200"/>
                    <a:pt x="3433" y="12689"/>
                    <a:pt x="4721" y="14882"/>
                  </a:cubicBezTo>
                  <a:cubicBezTo>
                    <a:pt x="7018" y="18797"/>
                    <a:pt x="10988" y="21359"/>
                    <a:pt x="14559" y="24160"/>
                  </a:cubicBezTo>
                  <a:cubicBezTo>
                    <a:pt x="18130" y="26958"/>
                    <a:pt x="21621" y="30500"/>
                    <a:pt x="22193" y="35000"/>
                  </a:cubicBezTo>
                  <a:cubicBezTo>
                    <a:pt x="22697" y="38953"/>
                    <a:pt x="20850" y="42771"/>
                    <a:pt x="19876" y="46634"/>
                  </a:cubicBezTo>
                  <a:cubicBezTo>
                    <a:pt x="18254" y="53067"/>
                    <a:pt x="19119" y="60093"/>
                    <a:pt x="22249" y="65942"/>
                  </a:cubicBezTo>
                  <a:cubicBezTo>
                    <a:pt x="25381" y="71789"/>
                    <a:pt x="30750" y="76404"/>
                    <a:pt x="37002" y="78620"/>
                  </a:cubicBezTo>
                  <a:cubicBezTo>
                    <a:pt x="35112" y="73933"/>
                    <a:pt x="36296" y="68567"/>
                    <a:pt x="38213" y="63892"/>
                  </a:cubicBezTo>
                  <a:cubicBezTo>
                    <a:pt x="40131" y="59217"/>
                    <a:pt x="42770" y="54790"/>
                    <a:pt x="43878" y="49860"/>
                  </a:cubicBezTo>
                  <a:cubicBezTo>
                    <a:pt x="44706" y="46176"/>
                    <a:pt x="44645" y="42350"/>
                    <a:pt x="44342" y="38588"/>
                  </a:cubicBezTo>
                  <a:cubicBezTo>
                    <a:pt x="44119" y="35814"/>
                    <a:pt x="43767" y="33042"/>
                    <a:pt x="43062" y="30350"/>
                  </a:cubicBezTo>
                  <a:cubicBezTo>
                    <a:pt x="40040" y="18823"/>
                    <a:pt x="30099" y="9407"/>
                    <a:pt x="18426" y="7016"/>
                  </a:cubicBezTo>
                  <a:cubicBezTo>
                    <a:pt x="15098" y="6334"/>
                    <a:pt x="11671" y="6181"/>
                    <a:pt x="8376" y="5353"/>
                  </a:cubicBezTo>
                  <a:cubicBezTo>
                    <a:pt x="5082" y="4524"/>
                    <a:pt x="1799" y="288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74;p65"/>
            <p:cNvSpPr/>
            <p:nvPr/>
          </p:nvSpPr>
          <p:spPr>
            <a:xfrm>
              <a:off x="6373350" y="2185600"/>
              <a:ext cx="673125" cy="1717750"/>
            </a:xfrm>
            <a:custGeom>
              <a:avLst/>
              <a:gdLst/>
              <a:ahLst/>
              <a:cxnLst/>
              <a:rect l="l" t="t" r="r" b="b"/>
              <a:pathLst>
                <a:path w="26925" h="68710" extrusionOk="0">
                  <a:moveTo>
                    <a:pt x="168" y="0"/>
                  </a:moveTo>
                  <a:cubicBezTo>
                    <a:pt x="63" y="0"/>
                    <a:pt x="0" y="154"/>
                    <a:pt x="108" y="228"/>
                  </a:cubicBezTo>
                  <a:cubicBezTo>
                    <a:pt x="3243" y="2380"/>
                    <a:pt x="6356" y="4543"/>
                    <a:pt x="9549" y="6607"/>
                  </a:cubicBezTo>
                  <a:cubicBezTo>
                    <a:pt x="12598" y="8579"/>
                    <a:pt x="15667" y="10526"/>
                    <a:pt x="18345" y="12996"/>
                  </a:cubicBezTo>
                  <a:cubicBezTo>
                    <a:pt x="23954" y="18168"/>
                    <a:pt x="24727" y="25694"/>
                    <a:pt x="23722" y="32867"/>
                  </a:cubicBezTo>
                  <a:cubicBezTo>
                    <a:pt x="22105" y="44419"/>
                    <a:pt x="15693" y="58702"/>
                    <a:pt x="25481" y="68509"/>
                  </a:cubicBezTo>
                  <a:cubicBezTo>
                    <a:pt x="25623" y="68650"/>
                    <a:pt x="25782" y="68710"/>
                    <a:pt x="25936" y="68710"/>
                  </a:cubicBezTo>
                  <a:cubicBezTo>
                    <a:pt x="26459" y="68710"/>
                    <a:pt x="26924" y="68027"/>
                    <a:pt x="26445" y="67546"/>
                  </a:cubicBezTo>
                  <a:cubicBezTo>
                    <a:pt x="15628" y="56709"/>
                    <a:pt x="25468" y="40018"/>
                    <a:pt x="25467" y="27255"/>
                  </a:cubicBezTo>
                  <a:cubicBezTo>
                    <a:pt x="25467" y="21145"/>
                    <a:pt x="23241" y="15742"/>
                    <a:pt x="18678" y="11663"/>
                  </a:cubicBezTo>
                  <a:cubicBezTo>
                    <a:pt x="16297" y="9532"/>
                    <a:pt x="13485" y="7911"/>
                    <a:pt x="10776" y="6243"/>
                  </a:cubicBezTo>
                  <a:cubicBezTo>
                    <a:pt x="7295" y="4101"/>
                    <a:pt x="3767" y="2065"/>
                    <a:pt x="231" y="19"/>
                  </a:cubicBezTo>
                  <a:cubicBezTo>
                    <a:pt x="209" y="6"/>
                    <a:pt x="188" y="0"/>
                    <a:pt x="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75;p65"/>
            <p:cNvSpPr/>
            <p:nvPr/>
          </p:nvSpPr>
          <p:spPr>
            <a:xfrm>
              <a:off x="6594150" y="3776775"/>
              <a:ext cx="1149100" cy="1859075"/>
            </a:xfrm>
            <a:custGeom>
              <a:avLst/>
              <a:gdLst/>
              <a:ahLst/>
              <a:cxnLst/>
              <a:rect l="l" t="t" r="r" b="b"/>
              <a:pathLst>
                <a:path w="45964" h="74363" extrusionOk="0">
                  <a:moveTo>
                    <a:pt x="27622" y="1"/>
                  </a:moveTo>
                  <a:cubicBezTo>
                    <a:pt x="27172" y="1"/>
                    <a:pt x="26722" y="23"/>
                    <a:pt x="26280" y="50"/>
                  </a:cubicBezTo>
                  <a:cubicBezTo>
                    <a:pt x="22677" y="272"/>
                    <a:pt x="19088" y="642"/>
                    <a:pt x="15511" y="1162"/>
                  </a:cubicBezTo>
                  <a:cubicBezTo>
                    <a:pt x="13635" y="1435"/>
                    <a:pt x="11500" y="1930"/>
                    <a:pt x="10620" y="3610"/>
                  </a:cubicBezTo>
                  <a:cubicBezTo>
                    <a:pt x="10146" y="4516"/>
                    <a:pt x="10150" y="5589"/>
                    <a:pt x="10199" y="6609"/>
                  </a:cubicBezTo>
                  <a:cubicBezTo>
                    <a:pt x="10375" y="10452"/>
                    <a:pt x="10995" y="14349"/>
                    <a:pt x="10178" y="18108"/>
                  </a:cubicBezTo>
                  <a:cubicBezTo>
                    <a:pt x="9312" y="22095"/>
                    <a:pt x="6915" y="25548"/>
                    <a:pt x="5227" y="29262"/>
                  </a:cubicBezTo>
                  <a:cubicBezTo>
                    <a:pt x="3281" y="33545"/>
                    <a:pt x="2277" y="38194"/>
                    <a:pt x="1518" y="42837"/>
                  </a:cubicBezTo>
                  <a:cubicBezTo>
                    <a:pt x="557" y="48706"/>
                    <a:pt x="1" y="54906"/>
                    <a:pt x="2164" y="60446"/>
                  </a:cubicBezTo>
                  <a:cubicBezTo>
                    <a:pt x="4294" y="65902"/>
                    <a:pt x="8979" y="70174"/>
                    <a:pt x="14406" y="72378"/>
                  </a:cubicBezTo>
                  <a:cubicBezTo>
                    <a:pt x="17776" y="73747"/>
                    <a:pt x="21406" y="74363"/>
                    <a:pt x="25051" y="74363"/>
                  </a:cubicBezTo>
                  <a:cubicBezTo>
                    <a:pt x="27276" y="74363"/>
                    <a:pt x="29506" y="74133"/>
                    <a:pt x="31685" y="73706"/>
                  </a:cubicBezTo>
                  <a:cubicBezTo>
                    <a:pt x="34345" y="73187"/>
                    <a:pt x="37035" y="72334"/>
                    <a:pt x="39073" y="70545"/>
                  </a:cubicBezTo>
                  <a:cubicBezTo>
                    <a:pt x="41002" y="68852"/>
                    <a:pt x="42180" y="66467"/>
                    <a:pt x="43084" y="64064"/>
                  </a:cubicBezTo>
                  <a:cubicBezTo>
                    <a:pt x="45102" y="58695"/>
                    <a:pt x="45964" y="52679"/>
                    <a:pt x="44208" y="47220"/>
                  </a:cubicBezTo>
                  <a:cubicBezTo>
                    <a:pt x="42686" y="42490"/>
                    <a:pt x="39358" y="38577"/>
                    <a:pt x="37157" y="34122"/>
                  </a:cubicBezTo>
                  <a:cubicBezTo>
                    <a:pt x="33179" y="26073"/>
                    <a:pt x="33070" y="16724"/>
                    <a:pt x="33229" y="7746"/>
                  </a:cubicBezTo>
                  <a:cubicBezTo>
                    <a:pt x="33274" y="5229"/>
                    <a:pt x="33124" y="2279"/>
                    <a:pt x="31053" y="849"/>
                  </a:cubicBezTo>
                  <a:cubicBezTo>
                    <a:pt x="30063" y="166"/>
                    <a:pt x="28846" y="1"/>
                    <a:pt x="276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76;p65"/>
            <p:cNvSpPr/>
            <p:nvPr/>
          </p:nvSpPr>
          <p:spPr>
            <a:xfrm>
              <a:off x="7413725" y="3932025"/>
              <a:ext cx="280375" cy="799475"/>
            </a:xfrm>
            <a:custGeom>
              <a:avLst/>
              <a:gdLst/>
              <a:ahLst/>
              <a:cxnLst/>
              <a:rect l="l" t="t" r="r" b="b"/>
              <a:pathLst>
                <a:path w="11215" h="31979" extrusionOk="0">
                  <a:moveTo>
                    <a:pt x="402" y="0"/>
                  </a:moveTo>
                  <a:lnTo>
                    <a:pt x="402" y="0"/>
                  </a:lnTo>
                  <a:cubicBezTo>
                    <a:pt x="1" y="7411"/>
                    <a:pt x="540" y="14844"/>
                    <a:pt x="2004" y="22121"/>
                  </a:cubicBezTo>
                  <a:cubicBezTo>
                    <a:pt x="2435" y="24266"/>
                    <a:pt x="2964" y="26438"/>
                    <a:pt x="4106" y="28306"/>
                  </a:cubicBezTo>
                  <a:cubicBezTo>
                    <a:pt x="5249" y="30172"/>
                    <a:pt x="7108" y="31717"/>
                    <a:pt x="9281" y="31978"/>
                  </a:cubicBezTo>
                  <a:cubicBezTo>
                    <a:pt x="11215" y="23588"/>
                    <a:pt x="11197" y="14754"/>
                    <a:pt x="9230" y="6371"/>
                  </a:cubicBezTo>
                  <a:cubicBezTo>
                    <a:pt x="8779" y="4451"/>
                    <a:pt x="8119" y="2399"/>
                    <a:pt x="6495" y="1279"/>
                  </a:cubicBezTo>
                  <a:cubicBezTo>
                    <a:pt x="4767" y="87"/>
                    <a:pt x="2479" y="300"/>
                    <a:pt x="402" y="0"/>
                  </a:cubicBezTo>
                  <a:close/>
                </a:path>
              </a:pathLst>
            </a:custGeom>
            <a:solidFill>
              <a:srgbClr val="FC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77;p65"/>
            <p:cNvSpPr/>
            <p:nvPr/>
          </p:nvSpPr>
          <p:spPr>
            <a:xfrm>
              <a:off x="8770650" y="3944600"/>
              <a:ext cx="332175" cy="801275"/>
            </a:xfrm>
            <a:custGeom>
              <a:avLst/>
              <a:gdLst/>
              <a:ahLst/>
              <a:cxnLst/>
              <a:rect l="l" t="t" r="r" b="b"/>
              <a:pathLst>
                <a:path w="13287" h="32051" extrusionOk="0">
                  <a:moveTo>
                    <a:pt x="9127" y="1"/>
                  </a:moveTo>
                  <a:lnTo>
                    <a:pt x="4274" y="1426"/>
                  </a:lnTo>
                  <a:cubicBezTo>
                    <a:pt x="3165" y="1752"/>
                    <a:pt x="1965" y="2140"/>
                    <a:pt x="1363" y="3015"/>
                  </a:cubicBezTo>
                  <a:cubicBezTo>
                    <a:pt x="941" y="3633"/>
                    <a:pt x="894" y="4387"/>
                    <a:pt x="860" y="5105"/>
                  </a:cubicBezTo>
                  <a:cubicBezTo>
                    <a:pt x="427" y="14107"/>
                    <a:pt x="1" y="23205"/>
                    <a:pt x="1958" y="32051"/>
                  </a:cubicBezTo>
                  <a:cubicBezTo>
                    <a:pt x="10463" y="23415"/>
                    <a:pt x="13287" y="10793"/>
                    <a:pt x="9127" y="1"/>
                  </a:cubicBezTo>
                  <a:close/>
                </a:path>
              </a:pathLst>
            </a:custGeom>
            <a:solidFill>
              <a:srgbClr val="FC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78;p65"/>
            <p:cNvSpPr/>
            <p:nvPr/>
          </p:nvSpPr>
          <p:spPr>
            <a:xfrm>
              <a:off x="7838875" y="2231250"/>
              <a:ext cx="696200" cy="1037525"/>
            </a:xfrm>
            <a:custGeom>
              <a:avLst/>
              <a:gdLst/>
              <a:ahLst/>
              <a:cxnLst/>
              <a:rect l="l" t="t" r="r" b="b"/>
              <a:pathLst>
                <a:path w="27848" h="41501" extrusionOk="0">
                  <a:moveTo>
                    <a:pt x="16576" y="0"/>
                  </a:moveTo>
                  <a:cubicBezTo>
                    <a:pt x="16431" y="0"/>
                    <a:pt x="16287" y="5"/>
                    <a:pt x="16142" y="15"/>
                  </a:cubicBezTo>
                  <a:cubicBezTo>
                    <a:pt x="14928" y="96"/>
                    <a:pt x="13757" y="511"/>
                    <a:pt x="12654" y="1028"/>
                  </a:cubicBezTo>
                  <a:cubicBezTo>
                    <a:pt x="7448" y="3470"/>
                    <a:pt x="3514" y="8210"/>
                    <a:pt x="1382" y="13552"/>
                  </a:cubicBezTo>
                  <a:cubicBezTo>
                    <a:pt x="774" y="15076"/>
                    <a:pt x="297" y="16670"/>
                    <a:pt x="195" y="18309"/>
                  </a:cubicBezTo>
                  <a:cubicBezTo>
                    <a:pt x="0" y="21443"/>
                    <a:pt x="1176" y="24475"/>
                    <a:pt x="1938" y="27522"/>
                  </a:cubicBezTo>
                  <a:cubicBezTo>
                    <a:pt x="3079" y="32093"/>
                    <a:pt x="3305" y="36843"/>
                    <a:pt x="2602" y="41501"/>
                  </a:cubicBezTo>
                  <a:cubicBezTo>
                    <a:pt x="7622" y="39253"/>
                    <a:pt x="13124" y="38107"/>
                    <a:pt x="18624" y="38107"/>
                  </a:cubicBezTo>
                  <a:cubicBezTo>
                    <a:pt x="21728" y="38107"/>
                    <a:pt x="24832" y="38472"/>
                    <a:pt x="27848" y="39210"/>
                  </a:cubicBezTo>
                  <a:cubicBezTo>
                    <a:pt x="27736" y="34720"/>
                    <a:pt x="27623" y="30229"/>
                    <a:pt x="27511" y="25739"/>
                  </a:cubicBezTo>
                  <a:cubicBezTo>
                    <a:pt x="27387" y="20716"/>
                    <a:pt x="27256" y="15657"/>
                    <a:pt x="26178" y="10750"/>
                  </a:cubicBezTo>
                  <a:cubicBezTo>
                    <a:pt x="25606" y="8136"/>
                    <a:pt x="24732" y="5520"/>
                    <a:pt x="23064" y="3429"/>
                  </a:cubicBezTo>
                  <a:cubicBezTo>
                    <a:pt x="21486" y="1450"/>
                    <a:pt x="19089" y="0"/>
                    <a:pt x="16576" y="0"/>
                  </a:cubicBezTo>
                  <a:close/>
                </a:path>
              </a:pathLst>
            </a:custGeom>
            <a:solidFill>
              <a:srgbClr val="DEB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79;p65"/>
            <p:cNvSpPr/>
            <p:nvPr/>
          </p:nvSpPr>
          <p:spPr>
            <a:xfrm>
              <a:off x="7384575" y="3145675"/>
              <a:ext cx="1665650" cy="1809350"/>
            </a:xfrm>
            <a:custGeom>
              <a:avLst/>
              <a:gdLst/>
              <a:ahLst/>
              <a:cxnLst/>
              <a:rect l="l" t="t" r="r" b="b"/>
              <a:pathLst>
                <a:path w="66626" h="72374" extrusionOk="0">
                  <a:moveTo>
                    <a:pt x="39860" y="1"/>
                  </a:moveTo>
                  <a:cubicBezTo>
                    <a:pt x="29162" y="1"/>
                    <a:pt x="15947" y="4924"/>
                    <a:pt x="15947" y="4924"/>
                  </a:cubicBezTo>
                  <a:cubicBezTo>
                    <a:pt x="3297" y="9661"/>
                    <a:pt x="1" y="32809"/>
                    <a:pt x="1" y="32809"/>
                  </a:cubicBezTo>
                  <a:cubicBezTo>
                    <a:pt x="1830" y="34078"/>
                    <a:pt x="6708" y="34853"/>
                    <a:pt x="12836" y="35311"/>
                  </a:cubicBezTo>
                  <a:lnTo>
                    <a:pt x="12836" y="72373"/>
                  </a:lnTo>
                  <a:lnTo>
                    <a:pt x="52400" y="72373"/>
                  </a:lnTo>
                  <a:lnTo>
                    <a:pt x="52400" y="35558"/>
                  </a:lnTo>
                  <a:cubicBezTo>
                    <a:pt x="53814" y="35510"/>
                    <a:pt x="54623" y="35476"/>
                    <a:pt x="54623" y="35476"/>
                  </a:cubicBezTo>
                  <a:cubicBezTo>
                    <a:pt x="55800" y="35581"/>
                    <a:pt x="56858" y="35627"/>
                    <a:pt x="57807" y="35627"/>
                  </a:cubicBezTo>
                  <a:cubicBezTo>
                    <a:pt x="64921" y="35627"/>
                    <a:pt x="65959" y="33031"/>
                    <a:pt x="65959" y="33031"/>
                  </a:cubicBezTo>
                  <a:cubicBezTo>
                    <a:pt x="66625" y="14806"/>
                    <a:pt x="59069" y="9471"/>
                    <a:pt x="49955" y="2559"/>
                  </a:cubicBezTo>
                  <a:cubicBezTo>
                    <a:pt x="47482" y="684"/>
                    <a:pt x="43845" y="1"/>
                    <a:pt x="39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80;p65"/>
            <p:cNvSpPr/>
            <p:nvPr/>
          </p:nvSpPr>
          <p:spPr>
            <a:xfrm>
              <a:off x="8679225" y="3710400"/>
              <a:ext cx="94125" cy="308575"/>
            </a:xfrm>
            <a:custGeom>
              <a:avLst/>
              <a:gdLst/>
              <a:ahLst/>
              <a:cxnLst/>
              <a:rect l="l" t="t" r="r" b="b"/>
              <a:pathLst>
                <a:path w="3765" h="12343" extrusionOk="0">
                  <a:moveTo>
                    <a:pt x="410" y="0"/>
                  </a:moveTo>
                  <a:cubicBezTo>
                    <a:pt x="206" y="0"/>
                    <a:pt x="1" y="171"/>
                    <a:pt x="84" y="409"/>
                  </a:cubicBezTo>
                  <a:cubicBezTo>
                    <a:pt x="703" y="2190"/>
                    <a:pt x="1374" y="3889"/>
                    <a:pt x="1780" y="5739"/>
                  </a:cubicBezTo>
                  <a:cubicBezTo>
                    <a:pt x="2239" y="7834"/>
                    <a:pt x="2094" y="9894"/>
                    <a:pt x="2291" y="12000"/>
                  </a:cubicBezTo>
                  <a:cubicBezTo>
                    <a:pt x="2310" y="12209"/>
                    <a:pt x="2502" y="12342"/>
                    <a:pt x="2679" y="12342"/>
                  </a:cubicBezTo>
                  <a:cubicBezTo>
                    <a:pt x="2812" y="12342"/>
                    <a:pt x="2936" y="12267"/>
                    <a:pt x="2974" y="12091"/>
                  </a:cubicBezTo>
                  <a:cubicBezTo>
                    <a:pt x="3765" y="8341"/>
                    <a:pt x="2623" y="3414"/>
                    <a:pt x="687" y="155"/>
                  </a:cubicBezTo>
                  <a:cubicBezTo>
                    <a:pt x="623" y="47"/>
                    <a:pt x="517" y="0"/>
                    <a:pt x="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81;p65"/>
            <p:cNvSpPr/>
            <p:nvPr/>
          </p:nvSpPr>
          <p:spPr>
            <a:xfrm>
              <a:off x="7373750" y="2101175"/>
              <a:ext cx="1443050" cy="1820150"/>
            </a:xfrm>
            <a:custGeom>
              <a:avLst/>
              <a:gdLst/>
              <a:ahLst/>
              <a:cxnLst/>
              <a:rect l="l" t="t" r="r" b="b"/>
              <a:pathLst>
                <a:path w="57722" h="72806" extrusionOk="0">
                  <a:moveTo>
                    <a:pt x="32978" y="1"/>
                  </a:moveTo>
                  <a:cubicBezTo>
                    <a:pt x="32964" y="1"/>
                    <a:pt x="32949" y="1"/>
                    <a:pt x="32935" y="1"/>
                  </a:cubicBezTo>
                  <a:cubicBezTo>
                    <a:pt x="32270" y="4"/>
                    <a:pt x="31605" y="70"/>
                    <a:pt x="30945" y="155"/>
                  </a:cubicBezTo>
                  <a:cubicBezTo>
                    <a:pt x="26314" y="754"/>
                    <a:pt x="21718" y="2432"/>
                    <a:pt x="18256" y="5566"/>
                  </a:cubicBezTo>
                  <a:cubicBezTo>
                    <a:pt x="12325" y="10934"/>
                    <a:pt x="10648" y="19530"/>
                    <a:pt x="10262" y="27521"/>
                  </a:cubicBezTo>
                  <a:cubicBezTo>
                    <a:pt x="9877" y="35510"/>
                    <a:pt x="10404" y="43764"/>
                    <a:pt x="7589" y="51251"/>
                  </a:cubicBezTo>
                  <a:cubicBezTo>
                    <a:pt x="5879" y="55800"/>
                    <a:pt x="3008" y="59832"/>
                    <a:pt x="1215" y="64349"/>
                  </a:cubicBezTo>
                  <a:cubicBezTo>
                    <a:pt x="510" y="66120"/>
                    <a:pt x="1" y="68214"/>
                    <a:pt x="965" y="69858"/>
                  </a:cubicBezTo>
                  <a:cubicBezTo>
                    <a:pt x="1691" y="71095"/>
                    <a:pt x="3090" y="71767"/>
                    <a:pt x="4463" y="72177"/>
                  </a:cubicBezTo>
                  <a:cubicBezTo>
                    <a:pt x="5878" y="72599"/>
                    <a:pt x="7353" y="72806"/>
                    <a:pt x="8829" y="72806"/>
                  </a:cubicBezTo>
                  <a:cubicBezTo>
                    <a:pt x="11576" y="72806"/>
                    <a:pt x="14326" y="72088"/>
                    <a:pt x="16698" y="70698"/>
                  </a:cubicBezTo>
                  <a:cubicBezTo>
                    <a:pt x="20342" y="68562"/>
                    <a:pt x="23040" y="64869"/>
                    <a:pt x="23966" y="60747"/>
                  </a:cubicBezTo>
                  <a:cubicBezTo>
                    <a:pt x="24857" y="56775"/>
                    <a:pt x="24154" y="52643"/>
                    <a:pt x="23575" y="48612"/>
                  </a:cubicBezTo>
                  <a:cubicBezTo>
                    <a:pt x="22926" y="44103"/>
                    <a:pt x="22436" y="39573"/>
                    <a:pt x="22104" y="35026"/>
                  </a:cubicBezTo>
                  <a:cubicBezTo>
                    <a:pt x="21951" y="32946"/>
                    <a:pt x="21840" y="30808"/>
                    <a:pt x="22471" y="28823"/>
                  </a:cubicBezTo>
                  <a:cubicBezTo>
                    <a:pt x="23251" y="26370"/>
                    <a:pt x="25085" y="24399"/>
                    <a:pt x="27026" y="22709"/>
                  </a:cubicBezTo>
                  <a:cubicBezTo>
                    <a:pt x="28729" y="21224"/>
                    <a:pt x="30555" y="19885"/>
                    <a:pt x="32481" y="18708"/>
                  </a:cubicBezTo>
                  <a:cubicBezTo>
                    <a:pt x="34276" y="17610"/>
                    <a:pt x="36456" y="16668"/>
                    <a:pt x="38487" y="16668"/>
                  </a:cubicBezTo>
                  <a:cubicBezTo>
                    <a:pt x="39545" y="16668"/>
                    <a:pt x="40562" y="16923"/>
                    <a:pt x="41465" y="17545"/>
                  </a:cubicBezTo>
                  <a:cubicBezTo>
                    <a:pt x="43874" y="19205"/>
                    <a:pt x="44175" y="22597"/>
                    <a:pt x="44142" y="25524"/>
                  </a:cubicBezTo>
                  <a:cubicBezTo>
                    <a:pt x="44020" y="36121"/>
                    <a:pt x="42666" y="47197"/>
                    <a:pt x="46858" y="56931"/>
                  </a:cubicBezTo>
                  <a:cubicBezTo>
                    <a:pt x="47503" y="58428"/>
                    <a:pt x="48315" y="59923"/>
                    <a:pt x="49629" y="60888"/>
                  </a:cubicBezTo>
                  <a:cubicBezTo>
                    <a:pt x="50386" y="61445"/>
                    <a:pt x="51347" y="61779"/>
                    <a:pt x="52279" y="61779"/>
                  </a:cubicBezTo>
                  <a:cubicBezTo>
                    <a:pt x="52963" y="61779"/>
                    <a:pt x="53631" y="61600"/>
                    <a:pt x="54191" y="61196"/>
                  </a:cubicBezTo>
                  <a:cubicBezTo>
                    <a:pt x="55728" y="60091"/>
                    <a:pt x="55884" y="57879"/>
                    <a:pt x="55706" y="55992"/>
                  </a:cubicBezTo>
                  <a:cubicBezTo>
                    <a:pt x="55529" y="54107"/>
                    <a:pt x="55200" y="52053"/>
                    <a:pt x="56191" y="50439"/>
                  </a:cubicBezTo>
                  <a:lnTo>
                    <a:pt x="57721" y="50474"/>
                  </a:lnTo>
                  <a:cubicBezTo>
                    <a:pt x="52234" y="43922"/>
                    <a:pt x="50002" y="35244"/>
                    <a:pt x="48970" y="26763"/>
                  </a:cubicBezTo>
                  <a:cubicBezTo>
                    <a:pt x="48275" y="21070"/>
                    <a:pt x="48019" y="15201"/>
                    <a:pt x="45773" y="9925"/>
                  </a:cubicBezTo>
                  <a:cubicBezTo>
                    <a:pt x="43532" y="4663"/>
                    <a:pt x="38695" y="1"/>
                    <a:pt x="3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82;p65"/>
            <p:cNvSpPr/>
            <p:nvPr/>
          </p:nvSpPr>
          <p:spPr>
            <a:xfrm>
              <a:off x="8077775" y="2975000"/>
              <a:ext cx="275625" cy="469350"/>
            </a:xfrm>
            <a:custGeom>
              <a:avLst/>
              <a:gdLst/>
              <a:ahLst/>
              <a:cxnLst/>
              <a:rect l="l" t="t" r="r" b="b"/>
              <a:pathLst>
                <a:path w="11025" h="18774" extrusionOk="0">
                  <a:moveTo>
                    <a:pt x="9158" y="1"/>
                  </a:moveTo>
                  <a:lnTo>
                    <a:pt x="9158" y="1"/>
                  </a:lnTo>
                  <a:cubicBezTo>
                    <a:pt x="6429" y="117"/>
                    <a:pt x="3708" y="178"/>
                    <a:pt x="978" y="187"/>
                  </a:cubicBezTo>
                  <a:cubicBezTo>
                    <a:pt x="996" y="356"/>
                    <a:pt x="1022" y="525"/>
                    <a:pt x="1031" y="703"/>
                  </a:cubicBezTo>
                  <a:cubicBezTo>
                    <a:pt x="1049" y="854"/>
                    <a:pt x="1059" y="996"/>
                    <a:pt x="1068" y="1139"/>
                  </a:cubicBezTo>
                  <a:cubicBezTo>
                    <a:pt x="1112" y="1540"/>
                    <a:pt x="1129" y="1930"/>
                    <a:pt x="1138" y="2330"/>
                  </a:cubicBezTo>
                  <a:cubicBezTo>
                    <a:pt x="1200" y="5105"/>
                    <a:pt x="783" y="7887"/>
                    <a:pt x="364" y="10643"/>
                  </a:cubicBezTo>
                  <a:cubicBezTo>
                    <a:pt x="178" y="11878"/>
                    <a:pt x="0" y="13194"/>
                    <a:pt x="241" y="14395"/>
                  </a:cubicBezTo>
                  <a:cubicBezTo>
                    <a:pt x="319" y="14843"/>
                    <a:pt x="469" y="15275"/>
                    <a:pt x="684" y="15676"/>
                  </a:cubicBezTo>
                  <a:cubicBezTo>
                    <a:pt x="1333" y="16866"/>
                    <a:pt x="2535" y="17640"/>
                    <a:pt x="3778" y="18173"/>
                  </a:cubicBezTo>
                  <a:cubicBezTo>
                    <a:pt x="4579" y="18513"/>
                    <a:pt x="5459" y="18773"/>
                    <a:pt x="6319" y="18773"/>
                  </a:cubicBezTo>
                  <a:cubicBezTo>
                    <a:pt x="6741" y="18773"/>
                    <a:pt x="7157" y="18711"/>
                    <a:pt x="7558" y="18565"/>
                  </a:cubicBezTo>
                  <a:cubicBezTo>
                    <a:pt x="8490" y="18228"/>
                    <a:pt x="9211" y="17480"/>
                    <a:pt x="9825" y="16697"/>
                  </a:cubicBezTo>
                  <a:cubicBezTo>
                    <a:pt x="10242" y="16173"/>
                    <a:pt x="10634" y="15595"/>
                    <a:pt x="10785" y="14937"/>
                  </a:cubicBezTo>
                  <a:cubicBezTo>
                    <a:pt x="11025" y="13924"/>
                    <a:pt x="10687" y="12884"/>
                    <a:pt x="10393" y="11897"/>
                  </a:cubicBezTo>
                  <a:cubicBezTo>
                    <a:pt x="9257" y="8040"/>
                    <a:pt x="8838" y="4008"/>
                    <a:pt x="9158" y="1"/>
                  </a:cubicBezTo>
                  <a:close/>
                </a:path>
              </a:pathLst>
            </a:custGeom>
            <a:solidFill>
              <a:srgbClr val="FC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83;p65"/>
            <p:cNvSpPr/>
            <p:nvPr/>
          </p:nvSpPr>
          <p:spPr>
            <a:xfrm>
              <a:off x="8077775" y="2992550"/>
              <a:ext cx="204375" cy="342350"/>
            </a:xfrm>
            <a:custGeom>
              <a:avLst/>
              <a:gdLst/>
              <a:ahLst/>
              <a:cxnLst/>
              <a:rect l="l" t="t" r="r" b="b"/>
              <a:pathLst>
                <a:path w="8175" h="13694" extrusionOk="0">
                  <a:moveTo>
                    <a:pt x="1032" y="1"/>
                  </a:moveTo>
                  <a:lnTo>
                    <a:pt x="1032" y="1"/>
                  </a:lnTo>
                  <a:cubicBezTo>
                    <a:pt x="1050" y="152"/>
                    <a:pt x="1059" y="294"/>
                    <a:pt x="1068" y="437"/>
                  </a:cubicBezTo>
                  <a:cubicBezTo>
                    <a:pt x="1112" y="836"/>
                    <a:pt x="1129" y="1228"/>
                    <a:pt x="1138" y="1628"/>
                  </a:cubicBezTo>
                  <a:cubicBezTo>
                    <a:pt x="1201" y="4401"/>
                    <a:pt x="783" y="7185"/>
                    <a:pt x="364" y="9941"/>
                  </a:cubicBezTo>
                  <a:cubicBezTo>
                    <a:pt x="178" y="11176"/>
                    <a:pt x="0" y="12492"/>
                    <a:pt x="241" y="13693"/>
                  </a:cubicBezTo>
                  <a:cubicBezTo>
                    <a:pt x="1138" y="12670"/>
                    <a:pt x="1272" y="11097"/>
                    <a:pt x="1601" y="9630"/>
                  </a:cubicBezTo>
                  <a:cubicBezTo>
                    <a:pt x="2366" y="6207"/>
                    <a:pt x="4890" y="3743"/>
                    <a:pt x="7788" y="2011"/>
                  </a:cubicBezTo>
                  <a:cubicBezTo>
                    <a:pt x="7931" y="1930"/>
                    <a:pt x="7966" y="1788"/>
                    <a:pt x="7940" y="1645"/>
                  </a:cubicBezTo>
                  <a:cubicBezTo>
                    <a:pt x="7966" y="1639"/>
                    <a:pt x="7990" y="1628"/>
                    <a:pt x="8012" y="1610"/>
                  </a:cubicBezTo>
                  <a:cubicBezTo>
                    <a:pt x="8175" y="1510"/>
                    <a:pt x="8106" y="1257"/>
                    <a:pt x="7913" y="1255"/>
                  </a:cubicBezTo>
                  <a:cubicBezTo>
                    <a:pt x="7682" y="1242"/>
                    <a:pt x="7455" y="1238"/>
                    <a:pt x="7229" y="1238"/>
                  </a:cubicBezTo>
                  <a:cubicBezTo>
                    <a:pt x="6618" y="1238"/>
                    <a:pt x="6022" y="1271"/>
                    <a:pt x="5423" y="1271"/>
                  </a:cubicBezTo>
                  <a:cubicBezTo>
                    <a:pt x="4805" y="1271"/>
                    <a:pt x="4184" y="1236"/>
                    <a:pt x="3539" y="1094"/>
                  </a:cubicBezTo>
                  <a:cubicBezTo>
                    <a:pt x="2658" y="908"/>
                    <a:pt x="1859" y="366"/>
                    <a:pt x="1032" y="1"/>
                  </a:cubicBezTo>
                  <a:close/>
                </a:path>
              </a:pathLst>
            </a:custGeom>
            <a:solidFill>
              <a:srgbClr val="F1DE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84;p65"/>
            <p:cNvSpPr/>
            <p:nvPr/>
          </p:nvSpPr>
          <p:spPr>
            <a:xfrm>
              <a:off x="7898175" y="2240300"/>
              <a:ext cx="552575" cy="790925"/>
            </a:xfrm>
            <a:custGeom>
              <a:avLst/>
              <a:gdLst/>
              <a:ahLst/>
              <a:cxnLst/>
              <a:rect l="l" t="t" r="r" b="b"/>
              <a:pathLst>
                <a:path w="22103" h="31637" extrusionOk="0">
                  <a:moveTo>
                    <a:pt x="14376" y="1"/>
                  </a:moveTo>
                  <a:cubicBezTo>
                    <a:pt x="13926" y="1"/>
                    <a:pt x="13462" y="134"/>
                    <a:pt x="13049" y="321"/>
                  </a:cubicBezTo>
                  <a:cubicBezTo>
                    <a:pt x="10801" y="1340"/>
                    <a:pt x="9490" y="3697"/>
                    <a:pt x="8601" y="5999"/>
                  </a:cubicBezTo>
                  <a:cubicBezTo>
                    <a:pt x="7711" y="8301"/>
                    <a:pt x="7054" y="10765"/>
                    <a:pt x="5488" y="12674"/>
                  </a:cubicBezTo>
                  <a:cubicBezTo>
                    <a:pt x="4247" y="14188"/>
                    <a:pt x="2472" y="15254"/>
                    <a:pt x="552" y="15639"/>
                  </a:cubicBezTo>
                  <a:cubicBezTo>
                    <a:pt x="412" y="15665"/>
                    <a:pt x="262" y="15695"/>
                    <a:pt x="160" y="15795"/>
                  </a:cubicBezTo>
                  <a:cubicBezTo>
                    <a:pt x="1" y="15947"/>
                    <a:pt x="13" y="16200"/>
                    <a:pt x="39" y="16419"/>
                  </a:cubicBezTo>
                  <a:cubicBezTo>
                    <a:pt x="584" y="20793"/>
                    <a:pt x="2504" y="24985"/>
                    <a:pt x="5459" y="28255"/>
                  </a:cubicBezTo>
                  <a:cubicBezTo>
                    <a:pt x="6805" y="29744"/>
                    <a:pt x="8450" y="31091"/>
                    <a:pt x="10418" y="31494"/>
                  </a:cubicBezTo>
                  <a:cubicBezTo>
                    <a:pt x="10917" y="31597"/>
                    <a:pt x="11423" y="31636"/>
                    <a:pt x="11932" y="31636"/>
                  </a:cubicBezTo>
                  <a:cubicBezTo>
                    <a:pt x="12755" y="31636"/>
                    <a:pt x="13584" y="31534"/>
                    <a:pt x="14403" y="31431"/>
                  </a:cubicBezTo>
                  <a:cubicBezTo>
                    <a:pt x="15207" y="31328"/>
                    <a:pt x="16047" y="31215"/>
                    <a:pt x="16715" y="30757"/>
                  </a:cubicBezTo>
                  <a:cubicBezTo>
                    <a:pt x="17237" y="30402"/>
                    <a:pt x="17607" y="29869"/>
                    <a:pt x="17942" y="29334"/>
                  </a:cubicBezTo>
                  <a:cubicBezTo>
                    <a:pt x="20542" y="25185"/>
                    <a:pt x="21742" y="20267"/>
                    <a:pt x="21981" y="15376"/>
                  </a:cubicBezTo>
                  <a:cubicBezTo>
                    <a:pt x="22103" y="12908"/>
                    <a:pt x="21980" y="10378"/>
                    <a:pt x="21103" y="8067"/>
                  </a:cubicBezTo>
                  <a:cubicBezTo>
                    <a:pt x="20059" y="5319"/>
                    <a:pt x="18031" y="3080"/>
                    <a:pt x="16049" y="910"/>
                  </a:cubicBezTo>
                  <a:cubicBezTo>
                    <a:pt x="15805" y="644"/>
                    <a:pt x="15557" y="374"/>
                    <a:pt x="15240" y="203"/>
                  </a:cubicBezTo>
                  <a:cubicBezTo>
                    <a:pt x="14972" y="60"/>
                    <a:pt x="14677" y="1"/>
                    <a:pt x="14376" y="1"/>
                  </a:cubicBezTo>
                  <a:close/>
                </a:path>
              </a:pathLst>
            </a:custGeom>
            <a:solidFill>
              <a:srgbClr val="FC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85;p65"/>
            <p:cNvSpPr/>
            <p:nvPr/>
          </p:nvSpPr>
          <p:spPr>
            <a:xfrm>
              <a:off x="7047675" y="5241050"/>
              <a:ext cx="602125" cy="222725"/>
            </a:xfrm>
            <a:custGeom>
              <a:avLst/>
              <a:gdLst/>
              <a:ahLst/>
              <a:cxnLst/>
              <a:rect l="l" t="t" r="r" b="b"/>
              <a:pathLst>
                <a:path w="24085" h="8909" extrusionOk="0">
                  <a:moveTo>
                    <a:pt x="3674" y="1"/>
                  </a:moveTo>
                  <a:cubicBezTo>
                    <a:pt x="3295" y="1"/>
                    <a:pt x="2915" y="20"/>
                    <a:pt x="2533" y="61"/>
                  </a:cubicBezTo>
                  <a:cubicBezTo>
                    <a:pt x="2143" y="105"/>
                    <a:pt x="1750" y="168"/>
                    <a:pt x="1395" y="355"/>
                  </a:cubicBezTo>
                  <a:cubicBezTo>
                    <a:pt x="319" y="907"/>
                    <a:pt x="0" y="2400"/>
                    <a:pt x="444" y="3538"/>
                  </a:cubicBezTo>
                  <a:cubicBezTo>
                    <a:pt x="880" y="4668"/>
                    <a:pt x="1875" y="5494"/>
                    <a:pt x="2906" y="6134"/>
                  </a:cubicBezTo>
                  <a:cubicBezTo>
                    <a:pt x="5968" y="8062"/>
                    <a:pt x="9632" y="8908"/>
                    <a:pt x="13250" y="8908"/>
                  </a:cubicBezTo>
                  <a:cubicBezTo>
                    <a:pt x="13288" y="8908"/>
                    <a:pt x="13325" y="8908"/>
                    <a:pt x="13362" y="8908"/>
                  </a:cubicBezTo>
                  <a:cubicBezTo>
                    <a:pt x="15434" y="8899"/>
                    <a:pt x="17487" y="8623"/>
                    <a:pt x="19506" y="8153"/>
                  </a:cubicBezTo>
                  <a:cubicBezTo>
                    <a:pt x="21052" y="7794"/>
                    <a:pt x="22576" y="7340"/>
                    <a:pt x="24067" y="6792"/>
                  </a:cubicBezTo>
                  <a:cubicBezTo>
                    <a:pt x="24084" y="5450"/>
                    <a:pt x="23817" y="4121"/>
                    <a:pt x="23284" y="2889"/>
                  </a:cubicBezTo>
                  <a:cubicBezTo>
                    <a:pt x="23133" y="2534"/>
                    <a:pt x="22929" y="2161"/>
                    <a:pt x="22573" y="2008"/>
                  </a:cubicBezTo>
                  <a:cubicBezTo>
                    <a:pt x="22414" y="1936"/>
                    <a:pt x="22246" y="1915"/>
                    <a:pt x="22077" y="1915"/>
                  </a:cubicBezTo>
                  <a:cubicBezTo>
                    <a:pt x="21952" y="1915"/>
                    <a:pt x="21826" y="1927"/>
                    <a:pt x="21701" y="1938"/>
                  </a:cubicBezTo>
                  <a:cubicBezTo>
                    <a:pt x="20200" y="2081"/>
                    <a:pt x="18686" y="2188"/>
                    <a:pt x="17177" y="2188"/>
                  </a:cubicBezTo>
                  <a:cubicBezTo>
                    <a:pt x="15782" y="2188"/>
                    <a:pt x="14390" y="2096"/>
                    <a:pt x="13016" y="1857"/>
                  </a:cubicBezTo>
                  <a:cubicBezTo>
                    <a:pt x="11940" y="1671"/>
                    <a:pt x="10863" y="1386"/>
                    <a:pt x="9797" y="1101"/>
                  </a:cubicBezTo>
                  <a:cubicBezTo>
                    <a:pt x="7762" y="560"/>
                    <a:pt x="5734" y="1"/>
                    <a:pt x="3674" y="1"/>
                  </a:cubicBezTo>
                  <a:close/>
                </a:path>
              </a:pathLst>
            </a:custGeom>
            <a:solidFill>
              <a:srgbClr val="FC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86;p65"/>
            <p:cNvSpPr/>
            <p:nvPr/>
          </p:nvSpPr>
          <p:spPr>
            <a:xfrm>
              <a:off x="7563100" y="4606650"/>
              <a:ext cx="2283875" cy="926275"/>
            </a:xfrm>
            <a:custGeom>
              <a:avLst/>
              <a:gdLst/>
              <a:ahLst/>
              <a:cxnLst/>
              <a:rect l="l" t="t" r="r" b="b"/>
              <a:pathLst>
                <a:path w="91355" h="37051" extrusionOk="0">
                  <a:moveTo>
                    <a:pt x="75697" y="0"/>
                  </a:moveTo>
                  <a:cubicBezTo>
                    <a:pt x="51545" y="0"/>
                    <a:pt x="1" y="23937"/>
                    <a:pt x="1" y="23937"/>
                  </a:cubicBezTo>
                  <a:lnTo>
                    <a:pt x="2225" y="37051"/>
                  </a:lnTo>
                  <a:cubicBezTo>
                    <a:pt x="63351" y="28160"/>
                    <a:pt x="91354" y="23492"/>
                    <a:pt x="87798" y="6600"/>
                  </a:cubicBezTo>
                  <a:cubicBezTo>
                    <a:pt x="87023" y="1856"/>
                    <a:pt x="82422" y="0"/>
                    <a:pt x="75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87;p65"/>
            <p:cNvSpPr/>
            <p:nvPr/>
          </p:nvSpPr>
          <p:spPr>
            <a:xfrm>
              <a:off x="7047675" y="5241100"/>
              <a:ext cx="487675" cy="222675"/>
            </a:xfrm>
            <a:custGeom>
              <a:avLst/>
              <a:gdLst/>
              <a:ahLst/>
              <a:cxnLst/>
              <a:rect l="l" t="t" r="r" b="b"/>
              <a:pathLst>
                <a:path w="19507" h="8907" extrusionOk="0">
                  <a:moveTo>
                    <a:pt x="3674" y="0"/>
                  </a:moveTo>
                  <a:cubicBezTo>
                    <a:pt x="3295" y="0"/>
                    <a:pt x="2915" y="19"/>
                    <a:pt x="2533" y="61"/>
                  </a:cubicBezTo>
                  <a:cubicBezTo>
                    <a:pt x="2143" y="105"/>
                    <a:pt x="1750" y="166"/>
                    <a:pt x="1395" y="354"/>
                  </a:cubicBezTo>
                  <a:cubicBezTo>
                    <a:pt x="319" y="905"/>
                    <a:pt x="0" y="2398"/>
                    <a:pt x="444" y="3536"/>
                  </a:cubicBezTo>
                  <a:cubicBezTo>
                    <a:pt x="880" y="4666"/>
                    <a:pt x="1875" y="5492"/>
                    <a:pt x="2906" y="6132"/>
                  </a:cubicBezTo>
                  <a:cubicBezTo>
                    <a:pt x="5968" y="8060"/>
                    <a:pt x="9632" y="8906"/>
                    <a:pt x="13250" y="8906"/>
                  </a:cubicBezTo>
                  <a:cubicBezTo>
                    <a:pt x="13288" y="8906"/>
                    <a:pt x="13325" y="8906"/>
                    <a:pt x="13362" y="8906"/>
                  </a:cubicBezTo>
                  <a:cubicBezTo>
                    <a:pt x="15434" y="8897"/>
                    <a:pt x="17487" y="8621"/>
                    <a:pt x="19506" y="8151"/>
                  </a:cubicBezTo>
                  <a:cubicBezTo>
                    <a:pt x="18217" y="7963"/>
                    <a:pt x="16963" y="7608"/>
                    <a:pt x="15754" y="7137"/>
                  </a:cubicBezTo>
                  <a:cubicBezTo>
                    <a:pt x="14180" y="6523"/>
                    <a:pt x="12652" y="5696"/>
                    <a:pt x="11496" y="4461"/>
                  </a:cubicBezTo>
                  <a:cubicBezTo>
                    <a:pt x="10624" y="3536"/>
                    <a:pt x="9984" y="2345"/>
                    <a:pt x="9797" y="1100"/>
                  </a:cubicBezTo>
                  <a:cubicBezTo>
                    <a:pt x="7762" y="560"/>
                    <a:pt x="5734" y="0"/>
                    <a:pt x="3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88;p65"/>
            <p:cNvSpPr/>
            <p:nvPr/>
          </p:nvSpPr>
          <p:spPr>
            <a:xfrm>
              <a:off x="8785700" y="5241050"/>
              <a:ext cx="602175" cy="222725"/>
            </a:xfrm>
            <a:custGeom>
              <a:avLst/>
              <a:gdLst/>
              <a:ahLst/>
              <a:cxnLst/>
              <a:rect l="l" t="t" r="r" b="b"/>
              <a:pathLst>
                <a:path w="24087" h="8909" extrusionOk="0">
                  <a:moveTo>
                    <a:pt x="20411" y="1"/>
                  </a:moveTo>
                  <a:cubicBezTo>
                    <a:pt x="18352" y="1"/>
                    <a:pt x="16323" y="560"/>
                    <a:pt x="14288" y="1101"/>
                  </a:cubicBezTo>
                  <a:cubicBezTo>
                    <a:pt x="13222" y="1386"/>
                    <a:pt x="12146" y="1671"/>
                    <a:pt x="11069" y="1857"/>
                  </a:cubicBezTo>
                  <a:cubicBezTo>
                    <a:pt x="9695" y="2096"/>
                    <a:pt x="8303" y="2188"/>
                    <a:pt x="6908" y="2188"/>
                  </a:cubicBezTo>
                  <a:cubicBezTo>
                    <a:pt x="5399" y="2188"/>
                    <a:pt x="3885" y="2081"/>
                    <a:pt x="2384" y="1938"/>
                  </a:cubicBezTo>
                  <a:cubicBezTo>
                    <a:pt x="2260" y="1927"/>
                    <a:pt x="2134" y="1915"/>
                    <a:pt x="2009" y="1915"/>
                  </a:cubicBezTo>
                  <a:cubicBezTo>
                    <a:pt x="1839" y="1915"/>
                    <a:pt x="1671" y="1936"/>
                    <a:pt x="1512" y="2008"/>
                  </a:cubicBezTo>
                  <a:cubicBezTo>
                    <a:pt x="1156" y="2161"/>
                    <a:pt x="952" y="2534"/>
                    <a:pt x="801" y="2889"/>
                  </a:cubicBezTo>
                  <a:cubicBezTo>
                    <a:pt x="268" y="4121"/>
                    <a:pt x="1" y="5450"/>
                    <a:pt x="18" y="6792"/>
                  </a:cubicBezTo>
                  <a:cubicBezTo>
                    <a:pt x="1509" y="7340"/>
                    <a:pt x="3033" y="7794"/>
                    <a:pt x="4579" y="8153"/>
                  </a:cubicBezTo>
                  <a:cubicBezTo>
                    <a:pt x="6598" y="8623"/>
                    <a:pt x="8651" y="8899"/>
                    <a:pt x="10723" y="8908"/>
                  </a:cubicBezTo>
                  <a:cubicBezTo>
                    <a:pt x="10760" y="8908"/>
                    <a:pt x="10797" y="8908"/>
                    <a:pt x="10835" y="8908"/>
                  </a:cubicBezTo>
                  <a:cubicBezTo>
                    <a:pt x="14453" y="8908"/>
                    <a:pt x="18117" y="8062"/>
                    <a:pt x="21179" y="6134"/>
                  </a:cubicBezTo>
                  <a:cubicBezTo>
                    <a:pt x="22210" y="5494"/>
                    <a:pt x="23206" y="4668"/>
                    <a:pt x="23642" y="3538"/>
                  </a:cubicBezTo>
                  <a:cubicBezTo>
                    <a:pt x="24087" y="2400"/>
                    <a:pt x="23766" y="907"/>
                    <a:pt x="22690" y="355"/>
                  </a:cubicBezTo>
                  <a:cubicBezTo>
                    <a:pt x="22335" y="168"/>
                    <a:pt x="21943" y="105"/>
                    <a:pt x="21552" y="61"/>
                  </a:cubicBezTo>
                  <a:cubicBezTo>
                    <a:pt x="21171" y="20"/>
                    <a:pt x="20790" y="1"/>
                    <a:pt x="20411" y="1"/>
                  </a:cubicBezTo>
                  <a:close/>
                </a:path>
              </a:pathLst>
            </a:custGeom>
            <a:solidFill>
              <a:srgbClr val="FC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89;p65"/>
            <p:cNvSpPr/>
            <p:nvPr/>
          </p:nvSpPr>
          <p:spPr>
            <a:xfrm>
              <a:off x="6588550" y="4606650"/>
              <a:ext cx="2283850" cy="926275"/>
            </a:xfrm>
            <a:custGeom>
              <a:avLst/>
              <a:gdLst/>
              <a:ahLst/>
              <a:cxnLst/>
              <a:rect l="l" t="t" r="r" b="b"/>
              <a:pathLst>
                <a:path w="91354" h="37051" extrusionOk="0">
                  <a:moveTo>
                    <a:pt x="15657" y="0"/>
                  </a:moveTo>
                  <a:cubicBezTo>
                    <a:pt x="8933" y="0"/>
                    <a:pt x="4331" y="1856"/>
                    <a:pt x="3557" y="6600"/>
                  </a:cubicBezTo>
                  <a:cubicBezTo>
                    <a:pt x="0" y="23492"/>
                    <a:pt x="28004" y="28160"/>
                    <a:pt x="89129" y="37051"/>
                  </a:cubicBezTo>
                  <a:lnTo>
                    <a:pt x="91354" y="23937"/>
                  </a:lnTo>
                  <a:cubicBezTo>
                    <a:pt x="91354" y="23937"/>
                    <a:pt x="39810" y="0"/>
                    <a:pt x="15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90;p65"/>
            <p:cNvSpPr/>
            <p:nvPr/>
          </p:nvSpPr>
          <p:spPr>
            <a:xfrm>
              <a:off x="8900175" y="5241100"/>
              <a:ext cx="487700" cy="222675"/>
            </a:xfrm>
            <a:custGeom>
              <a:avLst/>
              <a:gdLst/>
              <a:ahLst/>
              <a:cxnLst/>
              <a:rect l="l" t="t" r="r" b="b"/>
              <a:pathLst>
                <a:path w="19508" h="8907" extrusionOk="0">
                  <a:moveTo>
                    <a:pt x="15832" y="0"/>
                  </a:moveTo>
                  <a:cubicBezTo>
                    <a:pt x="13773" y="0"/>
                    <a:pt x="11744" y="560"/>
                    <a:pt x="9709" y="1100"/>
                  </a:cubicBezTo>
                  <a:cubicBezTo>
                    <a:pt x="9523" y="2345"/>
                    <a:pt x="8882" y="3536"/>
                    <a:pt x="8010" y="4461"/>
                  </a:cubicBezTo>
                  <a:cubicBezTo>
                    <a:pt x="6855" y="5696"/>
                    <a:pt x="5326" y="6523"/>
                    <a:pt x="3752" y="7137"/>
                  </a:cubicBezTo>
                  <a:cubicBezTo>
                    <a:pt x="2543" y="7608"/>
                    <a:pt x="1289" y="7963"/>
                    <a:pt x="0" y="8151"/>
                  </a:cubicBezTo>
                  <a:cubicBezTo>
                    <a:pt x="2019" y="8621"/>
                    <a:pt x="4072" y="8897"/>
                    <a:pt x="6144" y="8906"/>
                  </a:cubicBezTo>
                  <a:cubicBezTo>
                    <a:pt x="6181" y="8906"/>
                    <a:pt x="6218" y="8906"/>
                    <a:pt x="6256" y="8906"/>
                  </a:cubicBezTo>
                  <a:cubicBezTo>
                    <a:pt x="9874" y="8906"/>
                    <a:pt x="13538" y="8060"/>
                    <a:pt x="16600" y="6132"/>
                  </a:cubicBezTo>
                  <a:cubicBezTo>
                    <a:pt x="17631" y="5492"/>
                    <a:pt x="18627" y="4666"/>
                    <a:pt x="19063" y="3536"/>
                  </a:cubicBezTo>
                  <a:cubicBezTo>
                    <a:pt x="19508" y="2398"/>
                    <a:pt x="19187" y="905"/>
                    <a:pt x="18111" y="354"/>
                  </a:cubicBezTo>
                  <a:cubicBezTo>
                    <a:pt x="17756" y="166"/>
                    <a:pt x="17364" y="105"/>
                    <a:pt x="16973" y="61"/>
                  </a:cubicBezTo>
                  <a:cubicBezTo>
                    <a:pt x="16592" y="19"/>
                    <a:pt x="16211" y="0"/>
                    <a:pt x="15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91;p65"/>
            <p:cNvSpPr/>
            <p:nvPr/>
          </p:nvSpPr>
          <p:spPr>
            <a:xfrm>
              <a:off x="7522100" y="3854750"/>
              <a:ext cx="1381425" cy="983575"/>
            </a:xfrm>
            <a:custGeom>
              <a:avLst/>
              <a:gdLst/>
              <a:ahLst/>
              <a:cxnLst/>
              <a:rect l="l" t="t" r="r" b="b"/>
              <a:pathLst>
                <a:path w="55257" h="39343" extrusionOk="0">
                  <a:moveTo>
                    <a:pt x="5059" y="0"/>
                  </a:moveTo>
                  <a:cubicBezTo>
                    <a:pt x="2256" y="0"/>
                    <a:pt x="0" y="2257"/>
                    <a:pt x="0" y="5060"/>
                  </a:cubicBezTo>
                  <a:lnTo>
                    <a:pt x="0" y="34284"/>
                  </a:lnTo>
                  <a:cubicBezTo>
                    <a:pt x="0" y="37085"/>
                    <a:pt x="2256" y="39342"/>
                    <a:pt x="5059" y="39342"/>
                  </a:cubicBezTo>
                  <a:lnTo>
                    <a:pt x="50197" y="39342"/>
                  </a:lnTo>
                  <a:cubicBezTo>
                    <a:pt x="53000" y="39342"/>
                    <a:pt x="55257" y="37085"/>
                    <a:pt x="55257" y="34284"/>
                  </a:cubicBezTo>
                  <a:lnTo>
                    <a:pt x="55257" y="5060"/>
                  </a:lnTo>
                  <a:cubicBezTo>
                    <a:pt x="55257" y="2257"/>
                    <a:pt x="53000" y="0"/>
                    <a:pt x="50197" y="0"/>
                  </a:cubicBezTo>
                  <a:close/>
                </a:path>
              </a:pathLst>
            </a:custGeom>
            <a:solidFill>
              <a:srgbClr val="D86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92;p65"/>
            <p:cNvSpPr/>
            <p:nvPr/>
          </p:nvSpPr>
          <p:spPr>
            <a:xfrm>
              <a:off x="7585125" y="5334975"/>
              <a:ext cx="636050" cy="109300"/>
            </a:xfrm>
            <a:custGeom>
              <a:avLst/>
              <a:gdLst/>
              <a:ahLst/>
              <a:cxnLst/>
              <a:rect l="l" t="t" r="r" b="b"/>
              <a:pathLst>
                <a:path w="25442" h="4372" extrusionOk="0">
                  <a:moveTo>
                    <a:pt x="1" y="0"/>
                  </a:moveTo>
                  <a:lnTo>
                    <a:pt x="626" y="3687"/>
                  </a:lnTo>
                  <a:lnTo>
                    <a:pt x="25442" y="4371"/>
                  </a:lnTo>
                  <a:lnTo>
                    <a:pt x="25442" y="4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93;p65"/>
            <p:cNvSpPr/>
            <p:nvPr/>
          </p:nvSpPr>
          <p:spPr>
            <a:xfrm>
              <a:off x="8209600" y="4927500"/>
              <a:ext cx="1003500" cy="373400"/>
            </a:xfrm>
            <a:custGeom>
              <a:avLst/>
              <a:gdLst/>
              <a:ahLst/>
              <a:cxnLst/>
              <a:rect l="l" t="t" r="r" b="b"/>
              <a:pathLst>
                <a:path w="40140" h="14936" extrusionOk="0">
                  <a:moveTo>
                    <a:pt x="0" y="0"/>
                  </a:moveTo>
                  <a:lnTo>
                    <a:pt x="26512" y="11103"/>
                  </a:lnTo>
                  <a:lnTo>
                    <a:pt x="25428" y="14481"/>
                  </a:lnTo>
                  <a:cubicBezTo>
                    <a:pt x="26697" y="14806"/>
                    <a:pt x="28058" y="14936"/>
                    <a:pt x="29421" y="14936"/>
                  </a:cubicBezTo>
                  <a:cubicBezTo>
                    <a:pt x="34766" y="14936"/>
                    <a:pt x="40140" y="12944"/>
                    <a:pt x="40140" y="129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Rectangle 152"/>
          <p:cNvSpPr/>
          <p:nvPr/>
        </p:nvSpPr>
        <p:spPr>
          <a:xfrm>
            <a:off x="142844" y="928676"/>
            <a:ext cx="66437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r-Cyrl-RS" sz="1700" dirty="0" smtClean="0">
                <a:latin typeface="Arial" pitchFamily="34" charset="0"/>
                <a:ea typeface="Calibri"/>
                <a:cs typeface="Arial" pitchFamily="34" charset="0"/>
              </a:rPr>
              <a:t>За показатеље процене вредновања пројекта одабране су евалуационе листе за ученике, а још један вид вредновања биће представљање кратког филма о реализованом пројекту. </a:t>
            </a:r>
          </a:p>
          <a:p>
            <a:endParaRPr lang="sr-Cyrl-RS" sz="17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sr-Cyrl-RS" sz="1700" dirty="0" smtClean="0">
                <a:latin typeface="Arial" pitchFamily="34" charset="0"/>
                <a:ea typeface="Calibri"/>
                <a:cs typeface="Arial" pitchFamily="34" charset="0"/>
              </a:rPr>
              <a:t>Овај инструмент вредновања изабрали смо како би родитељи и остали разреди у школи имало увид у продукте пројекта</a:t>
            </a:r>
          </a:p>
          <a:p>
            <a:endParaRPr lang="sr-Cyrl-RS" sz="17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sr-Cyrl-RS" sz="1700" dirty="0" smtClean="0">
                <a:latin typeface="Arial" pitchFamily="34" charset="0"/>
                <a:ea typeface="Calibri"/>
                <a:cs typeface="Arial" pitchFamily="34" charset="0"/>
              </a:rPr>
              <a:t>Овим </a:t>
            </a:r>
            <a:r>
              <a:rPr lang="sr-Cyrl-RS" sz="1700" dirty="0" smtClean="0">
                <a:latin typeface="Arial" pitchFamily="34" charset="0"/>
                <a:ea typeface="Calibri"/>
                <a:cs typeface="Arial" pitchFamily="34" charset="0"/>
              </a:rPr>
              <a:t>постижемо оснаживање ученика за заједничка постигнућа и циљеве, развијање свести да су равноправни чланови друштва, као и постављање позитивног примера млађим разредима у школи</a:t>
            </a:r>
            <a:r>
              <a:rPr lang="sr-Cyrl-RS" sz="1700" dirty="0" smtClean="0"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endParaRPr lang="en-US" sz="17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sr-Cyrl-RS" sz="1700" dirty="0" smtClean="0">
                <a:latin typeface="Arial" pitchFamily="34" charset="0"/>
                <a:ea typeface="Calibri"/>
                <a:cs typeface="Arial" pitchFamily="34" charset="0"/>
              </a:rPr>
              <a:t>Филм са реализованим пројектом може се погледати на овој адреси: </a:t>
            </a:r>
          </a:p>
          <a:p>
            <a:r>
              <a:rPr lang="en-US" sz="1800" dirty="0" smtClean="0">
                <a:hlinkClick r:id="rId3"/>
              </a:rPr>
              <a:t>https</a:t>
            </a:r>
            <a:r>
              <a:rPr lang="en-US" sz="1800" dirty="0" smtClean="0">
                <a:hlinkClick r:id="rId3"/>
              </a:rPr>
              <a:t>://www.youtube.com/watch?v=7nJQ9NCW-jU&amp;t=4s</a:t>
            </a:r>
            <a:endParaRPr lang="sr-Cyrl-RS" sz="1700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 Day Social Media by Slidesgo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EFCA7F"/>
      </a:accent1>
      <a:accent2>
        <a:srgbClr val="FF8871"/>
      </a:accent2>
      <a:accent3>
        <a:srgbClr val="D86C64"/>
      </a:accent3>
      <a:accent4>
        <a:srgbClr val="FFC5BA"/>
      </a:accent4>
      <a:accent5>
        <a:srgbClr val="5A6182"/>
      </a:accent5>
      <a:accent6>
        <a:srgbClr val="7F86AD"/>
      </a:accent6>
      <a:hlink>
        <a:srgbClr val="2525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691</Words>
  <PresentationFormat>On-screen Show (16:9)</PresentationFormat>
  <Paragraphs>111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Poppins</vt:lpstr>
      <vt:lpstr>Neucha</vt:lpstr>
      <vt:lpstr>Calibri</vt:lpstr>
      <vt:lpstr>Book Day Social Media by Slidesgo</vt:lpstr>
      <vt:lpstr>Microsoft Office PowerPoint Presentation</vt:lpstr>
      <vt:lpstr>Књижевност-уметност-асоцијација</vt:lpstr>
      <vt:lpstr>Циљ пројекта</vt:lpstr>
      <vt:lpstr>Продукти пројекта</vt:lpstr>
      <vt:lpstr>Активности ученика током  пројекта</vt:lpstr>
      <vt:lpstr>Реализација пројекта</vt:lpstr>
      <vt:lpstr>ППТ презентација намењена I групи ученика</vt:lpstr>
      <vt:lpstr>Планирани начини вредновања пројекта</vt:lpstr>
      <vt:lpstr>Вредновање и самовредновање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Књижевност- уметност- асоцијација</dc:title>
  <dc:creator>Ana</dc:creator>
  <cp:lastModifiedBy>Ana</cp:lastModifiedBy>
  <cp:revision>15</cp:revision>
  <dcterms:modified xsi:type="dcterms:W3CDTF">2020-05-06T13:06:46Z</dcterms:modified>
</cp:coreProperties>
</file>